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4"/>
    <p:sldMasterId id="2147483772" r:id="rId5"/>
    <p:sldMasterId id="2147483729" r:id="rId6"/>
    <p:sldMasterId id="2147483775" r:id="rId7"/>
  </p:sldMasterIdLst>
  <p:notesMasterIdLst>
    <p:notesMasterId r:id="rId24"/>
  </p:notesMasterIdLst>
  <p:handoutMasterIdLst>
    <p:handoutMasterId r:id="rId25"/>
  </p:handoutMasterIdLst>
  <p:sldIdLst>
    <p:sldId id="290" r:id="rId8"/>
    <p:sldId id="305" r:id="rId9"/>
    <p:sldId id="322" r:id="rId10"/>
    <p:sldId id="323" r:id="rId11"/>
    <p:sldId id="309" r:id="rId12"/>
    <p:sldId id="312" r:id="rId13"/>
    <p:sldId id="313" r:id="rId14"/>
    <p:sldId id="314" r:id="rId15"/>
    <p:sldId id="315" r:id="rId16"/>
    <p:sldId id="316" r:id="rId17"/>
    <p:sldId id="317" r:id="rId18"/>
    <p:sldId id="318" r:id="rId19"/>
    <p:sldId id="319" r:id="rId20"/>
    <p:sldId id="320" r:id="rId21"/>
    <p:sldId id="321" r:id="rId22"/>
    <p:sldId id="333" r:id="rId23"/>
  </p:sldIdLst>
  <p:sldSz cx="9144000" cy="5143500" type="screen16x9"/>
  <p:notesSz cx="6858000" cy="9144000"/>
  <p:embeddedFontLst>
    <p:embeddedFont>
      <p:font typeface="Arial Black" panose="020B0A04020102020204" pitchFamily="34" charset="0"/>
      <p:bold r:id="rId26"/>
    </p:embeddedFont>
    <p:embeddedFont>
      <p:font typeface="Bebas Neue" panose="020B0606020202050201" pitchFamily="34" charset="0"/>
      <p:regular r:id="rId27"/>
    </p:embeddedFont>
    <p:embeddedFont>
      <p:font typeface="Century Gothic" panose="020B0502020202020204" pitchFamily="34" charset="0"/>
      <p:regular r:id="rId28"/>
      <p:bold r:id="rId29"/>
      <p:italic r:id="rId30"/>
      <p:boldItalic r:id="rId31"/>
    </p:embeddedFont>
    <p:embeddedFont>
      <p:font typeface="Darker Grotesque Medium" panose="020B060402020202020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110E"/>
    <a:srgbClr val="CCAEA4"/>
    <a:srgbClr val="7F5645"/>
    <a:srgbClr val="1F0605"/>
    <a:srgbClr val="FFFFFF"/>
    <a:srgbClr val="A6A6A6"/>
    <a:srgbClr val="BC9484"/>
    <a:srgbClr val="E8B889"/>
    <a:srgbClr val="EDDDCA"/>
    <a:srgbClr val="D5B8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C121EC-DFCE-4213-B5EC-861AB74110B3}" v="2" dt="2025-09-25T13:14:44.819"/>
    <p1510:client id="{4114ABF8-80F5-46A9-A3B6-DBBA37463DAD}" v="7" dt="2025-09-26T11:28:21.674"/>
    <p1510:client id="{53C1A9AB-7E5D-40B0-AE30-69D38666F904}" v="15" dt="2025-09-25T13:51:28.437"/>
  </p1510:revLst>
</p1510:revInfo>
</file>

<file path=ppt/tableStyles.xml><?xml version="1.0" encoding="utf-8"?>
<a:tblStyleLst xmlns:a="http://schemas.openxmlformats.org/drawingml/2006/main" def="{EA8DD665-16FC-44C8-9AC9-639BC4426D08}">
  <a:tblStyle styleId="{EA8DD665-16FC-44C8-9AC9-639BC4426D0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200" y="2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1.fntdata"/><Relationship Id="rId39" Type="http://schemas.microsoft.com/office/2015/10/relationships/revisionInfo" Target="revisionInfo.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ina Liguori Panella" userId="bcab3beb-15cb-41dd-a107-a2c5d070f197" providerId="ADAL" clId="{621A882B-E646-48E2-A2EF-256AB04F4CFD}"/>
    <pc:docChg chg="custSel modMainMaster">
      <pc:chgData name="Romina Liguori Panella" userId="bcab3beb-15cb-41dd-a107-a2c5d070f197" providerId="ADAL" clId="{621A882B-E646-48E2-A2EF-256AB04F4CFD}" dt="2025-09-26T11:28:21.674" v="8" actId="478"/>
      <pc:docMkLst>
        <pc:docMk/>
      </pc:docMkLst>
      <pc:sldMasterChg chg="modSldLayout">
        <pc:chgData name="Romina Liguori Panella" userId="bcab3beb-15cb-41dd-a107-a2c5d070f197" providerId="ADAL" clId="{621A882B-E646-48E2-A2EF-256AB04F4CFD}" dt="2025-09-26T11:28:21.674" v="8" actId="478"/>
        <pc:sldMasterMkLst>
          <pc:docMk/>
          <pc:sldMasterMk cId="771299247" sldId="2147483681"/>
        </pc:sldMasterMkLst>
        <pc:sldLayoutChg chg="delSp modSp mod">
          <pc:chgData name="Romina Liguori Panella" userId="bcab3beb-15cb-41dd-a107-a2c5d070f197" providerId="ADAL" clId="{621A882B-E646-48E2-A2EF-256AB04F4CFD}" dt="2025-09-26T11:27:21.207" v="4" actId="478"/>
          <pc:sldLayoutMkLst>
            <pc:docMk/>
            <pc:sldMasterMk cId="771299247" sldId="2147483681"/>
            <pc:sldLayoutMk cId="3045906271" sldId="2147483689"/>
          </pc:sldLayoutMkLst>
          <pc:picChg chg="del">
            <ac:chgData name="Romina Liguori Panella" userId="bcab3beb-15cb-41dd-a107-a2c5d070f197" providerId="ADAL" clId="{621A882B-E646-48E2-A2EF-256AB04F4CFD}" dt="2025-09-26T11:27:21.207" v="4" actId="478"/>
            <ac:picMkLst>
              <pc:docMk/>
              <pc:sldMasterMk cId="771299247" sldId="2147483681"/>
              <pc:sldLayoutMk cId="3045906271" sldId="2147483689"/>
              <ac:picMk id="2" creationId="{EF3683EE-43EF-E2DC-6EA4-574707B90DA2}"/>
            </ac:picMkLst>
          </pc:picChg>
          <pc:picChg chg="mod">
            <ac:chgData name="Romina Liguori Panella" userId="bcab3beb-15cb-41dd-a107-a2c5d070f197" providerId="ADAL" clId="{621A882B-E646-48E2-A2EF-256AB04F4CFD}" dt="2025-09-26T11:27:19.624" v="3" actId="1076"/>
            <ac:picMkLst>
              <pc:docMk/>
              <pc:sldMasterMk cId="771299247" sldId="2147483681"/>
              <pc:sldLayoutMk cId="3045906271" sldId="2147483689"/>
              <ac:picMk id="10" creationId="{2A0D75A5-B60C-0ED8-85AE-9B1C5E212CFC}"/>
            </ac:picMkLst>
          </pc:picChg>
        </pc:sldLayoutChg>
        <pc:sldLayoutChg chg="delSp">
          <pc:chgData name="Romina Liguori Panella" userId="bcab3beb-15cb-41dd-a107-a2c5d070f197" providerId="ADAL" clId="{621A882B-E646-48E2-A2EF-256AB04F4CFD}" dt="2025-09-26T11:27:16.743" v="2" actId="478"/>
          <pc:sldLayoutMkLst>
            <pc:docMk/>
            <pc:sldMasterMk cId="771299247" sldId="2147483681"/>
            <pc:sldLayoutMk cId="2574021873" sldId="2147483765"/>
          </pc:sldLayoutMkLst>
          <pc:picChg chg="del">
            <ac:chgData name="Romina Liguori Panella" userId="bcab3beb-15cb-41dd-a107-a2c5d070f197" providerId="ADAL" clId="{621A882B-E646-48E2-A2EF-256AB04F4CFD}" dt="2025-09-26T11:27:16.743" v="2" actId="478"/>
            <ac:picMkLst>
              <pc:docMk/>
              <pc:sldMasterMk cId="771299247" sldId="2147483681"/>
              <pc:sldLayoutMk cId="2574021873" sldId="2147483765"/>
              <ac:picMk id="2" creationId="{B9EDC51C-77ED-FED7-F428-998F307C75C9}"/>
            </ac:picMkLst>
          </pc:picChg>
        </pc:sldLayoutChg>
        <pc:sldLayoutChg chg="delSp">
          <pc:chgData name="Romina Liguori Panella" userId="bcab3beb-15cb-41dd-a107-a2c5d070f197" providerId="ADAL" clId="{621A882B-E646-48E2-A2EF-256AB04F4CFD}" dt="2025-09-26T11:28:21.674" v="8" actId="478"/>
          <pc:sldLayoutMkLst>
            <pc:docMk/>
            <pc:sldMasterMk cId="771299247" sldId="2147483681"/>
            <pc:sldLayoutMk cId="512860314" sldId="2147483773"/>
          </pc:sldLayoutMkLst>
          <pc:picChg chg="del">
            <ac:chgData name="Romina Liguori Panella" userId="bcab3beb-15cb-41dd-a107-a2c5d070f197" providerId="ADAL" clId="{621A882B-E646-48E2-A2EF-256AB04F4CFD}" dt="2025-09-26T11:28:21.674" v="8" actId="478"/>
            <ac:picMkLst>
              <pc:docMk/>
              <pc:sldMasterMk cId="771299247" sldId="2147483681"/>
              <pc:sldLayoutMk cId="512860314" sldId="2147483773"/>
              <ac:picMk id="3" creationId="{29A5A7F3-2DA6-F719-5643-BAC7C4B5E604}"/>
            </ac:picMkLst>
          </pc:picChg>
        </pc:sldLayoutChg>
        <pc:sldLayoutChg chg="delSp">
          <pc:chgData name="Romina Liguori Panella" userId="bcab3beb-15cb-41dd-a107-a2c5d070f197" providerId="ADAL" clId="{621A882B-E646-48E2-A2EF-256AB04F4CFD}" dt="2025-09-26T11:27:11.470" v="0" actId="478"/>
          <pc:sldLayoutMkLst>
            <pc:docMk/>
            <pc:sldMasterMk cId="771299247" sldId="2147483681"/>
            <pc:sldLayoutMk cId="1115990853" sldId="2147483779"/>
          </pc:sldLayoutMkLst>
          <pc:picChg chg="del">
            <ac:chgData name="Romina Liguori Panella" userId="bcab3beb-15cb-41dd-a107-a2c5d070f197" providerId="ADAL" clId="{621A882B-E646-48E2-A2EF-256AB04F4CFD}" dt="2025-09-26T11:27:11.470" v="0" actId="478"/>
            <ac:picMkLst>
              <pc:docMk/>
              <pc:sldMasterMk cId="771299247" sldId="2147483681"/>
              <pc:sldLayoutMk cId="1115990853" sldId="2147483779"/>
              <ac:picMk id="4" creationId="{118E1696-35B8-9024-7760-E033FB9A4560}"/>
            </ac:picMkLst>
          </pc:picChg>
        </pc:sldLayoutChg>
        <pc:sldLayoutChg chg="delSp">
          <pc:chgData name="Romina Liguori Panella" userId="bcab3beb-15cb-41dd-a107-a2c5d070f197" providerId="ADAL" clId="{621A882B-E646-48E2-A2EF-256AB04F4CFD}" dt="2025-09-26T11:27:14.175" v="1" actId="478"/>
          <pc:sldLayoutMkLst>
            <pc:docMk/>
            <pc:sldMasterMk cId="771299247" sldId="2147483681"/>
            <pc:sldLayoutMk cId="2463236388" sldId="2147483780"/>
          </pc:sldLayoutMkLst>
          <pc:picChg chg="del">
            <ac:chgData name="Romina Liguori Panella" userId="bcab3beb-15cb-41dd-a107-a2c5d070f197" providerId="ADAL" clId="{621A882B-E646-48E2-A2EF-256AB04F4CFD}" dt="2025-09-26T11:27:14.175" v="1" actId="478"/>
            <ac:picMkLst>
              <pc:docMk/>
              <pc:sldMasterMk cId="771299247" sldId="2147483681"/>
              <pc:sldLayoutMk cId="2463236388" sldId="2147483780"/>
              <ac:picMk id="5" creationId="{E34401BA-FC0B-113A-080F-54BA2A046F18}"/>
            </ac:picMkLst>
          </pc:picChg>
        </pc:sldLayoutChg>
      </pc:sldMasterChg>
      <pc:sldMasterChg chg="modSldLayout">
        <pc:chgData name="Romina Liguori Panella" userId="bcab3beb-15cb-41dd-a107-a2c5d070f197" providerId="ADAL" clId="{621A882B-E646-48E2-A2EF-256AB04F4CFD}" dt="2025-09-26T11:27:42.719" v="6" actId="478"/>
        <pc:sldMasterMkLst>
          <pc:docMk/>
          <pc:sldMasterMk cId="1148497024" sldId="2147483729"/>
        </pc:sldMasterMkLst>
        <pc:sldLayoutChg chg="delSp mod">
          <pc:chgData name="Romina Liguori Panella" userId="bcab3beb-15cb-41dd-a107-a2c5d070f197" providerId="ADAL" clId="{621A882B-E646-48E2-A2EF-256AB04F4CFD}" dt="2025-09-26T11:27:32.390" v="5" actId="478"/>
          <pc:sldLayoutMkLst>
            <pc:docMk/>
            <pc:sldMasterMk cId="1148497024" sldId="2147483729"/>
            <pc:sldLayoutMk cId="2539956450" sldId="2147483731"/>
          </pc:sldLayoutMkLst>
          <pc:picChg chg="del">
            <ac:chgData name="Romina Liguori Panella" userId="bcab3beb-15cb-41dd-a107-a2c5d070f197" providerId="ADAL" clId="{621A882B-E646-48E2-A2EF-256AB04F4CFD}" dt="2025-09-26T11:27:32.390" v="5" actId="478"/>
            <ac:picMkLst>
              <pc:docMk/>
              <pc:sldMasterMk cId="1148497024" sldId="2147483729"/>
              <pc:sldLayoutMk cId="2539956450" sldId="2147483731"/>
              <ac:picMk id="3" creationId="{944B40F9-340B-981B-010A-7F7397C54C3A}"/>
            </ac:picMkLst>
          </pc:picChg>
        </pc:sldLayoutChg>
        <pc:sldLayoutChg chg="delSp">
          <pc:chgData name="Romina Liguori Panella" userId="bcab3beb-15cb-41dd-a107-a2c5d070f197" providerId="ADAL" clId="{621A882B-E646-48E2-A2EF-256AB04F4CFD}" dt="2025-09-26T11:27:42.719" v="6" actId="478"/>
          <pc:sldLayoutMkLst>
            <pc:docMk/>
            <pc:sldMasterMk cId="1148497024" sldId="2147483729"/>
            <pc:sldLayoutMk cId="3422144373" sldId="2147483774"/>
          </pc:sldLayoutMkLst>
          <pc:picChg chg="del">
            <ac:chgData name="Romina Liguori Panella" userId="bcab3beb-15cb-41dd-a107-a2c5d070f197" providerId="ADAL" clId="{621A882B-E646-48E2-A2EF-256AB04F4CFD}" dt="2025-09-26T11:27:42.719" v="6" actId="478"/>
            <ac:picMkLst>
              <pc:docMk/>
              <pc:sldMasterMk cId="1148497024" sldId="2147483729"/>
              <pc:sldLayoutMk cId="3422144373" sldId="2147483774"/>
              <ac:picMk id="3" creationId="{7C887705-8659-356C-4F0D-6BB808CC79FE}"/>
            </ac:picMkLst>
          </pc:picChg>
        </pc:sldLayoutChg>
      </pc:sldMasterChg>
      <pc:sldMasterChg chg="modSldLayout">
        <pc:chgData name="Romina Liguori Panella" userId="bcab3beb-15cb-41dd-a107-a2c5d070f197" providerId="ADAL" clId="{621A882B-E646-48E2-A2EF-256AB04F4CFD}" dt="2025-09-26T11:27:52.162" v="7" actId="478"/>
        <pc:sldMasterMkLst>
          <pc:docMk/>
          <pc:sldMasterMk cId="897807544" sldId="2147483775"/>
        </pc:sldMasterMkLst>
        <pc:sldLayoutChg chg="delSp">
          <pc:chgData name="Romina Liguori Panella" userId="bcab3beb-15cb-41dd-a107-a2c5d070f197" providerId="ADAL" clId="{621A882B-E646-48E2-A2EF-256AB04F4CFD}" dt="2025-09-26T11:27:52.162" v="7" actId="478"/>
          <pc:sldLayoutMkLst>
            <pc:docMk/>
            <pc:sldMasterMk cId="897807544" sldId="2147483775"/>
            <pc:sldLayoutMk cId="2945168720" sldId="2147483776"/>
          </pc:sldLayoutMkLst>
          <pc:picChg chg="del">
            <ac:chgData name="Romina Liguori Panella" userId="bcab3beb-15cb-41dd-a107-a2c5d070f197" providerId="ADAL" clId="{621A882B-E646-48E2-A2EF-256AB04F4CFD}" dt="2025-09-26T11:27:52.162" v="7" actId="478"/>
            <ac:picMkLst>
              <pc:docMk/>
              <pc:sldMasterMk cId="897807544" sldId="2147483775"/>
              <pc:sldLayoutMk cId="2945168720" sldId="2147483776"/>
              <ac:picMk id="1026" creationId="{9C8173D0-ACC4-4DFF-0983-938DB644819E}"/>
            </ac:picMkLst>
          </pc:picChg>
        </pc:sldLayoutChg>
      </pc:sldMasterChg>
    </pc:docChg>
  </pc:docChgLst>
  <pc:docChgLst>
    <pc:chgData name="LAURA MIGUEL FLETA" userId="S::lmiguelf@aragon.es::73cfcac9-50eb-40cd-aec6-44c7d4bcb361" providerId="AD" clId="Web-{791D3A25-4A8F-2EC8-2AF1-73F6ADD6F25B}"/>
    <pc:docChg chg="modSld">
      <pc:chgData name="LAURA MIGUEL FLETA" userId="S::lmiguelf@aragon.es::73cfcac9-50eb-40cd-aec6-44c7d4bcb361" providerId="AD" clId="Web-{791D3A25-4A8F-2EC8-2AF1-73F6ADD6F25B}" dt="2025-07-21T07:07:23.950" v="1" actId="1076"/>
      <pc:docMkLst>
        <pc:docMk/>
      </pc:docMkLst>
      <pc:sldChg chg="modSp">
        <pc:chgData name="LAURA MIGUEL FLETA" userId="S::lmiguelf@aragon.es::73cfcac9-50eb-40cd-aec6-44c7d4bcb361" providerId="AD" clId="Web-{791D3A25-4A8F-2EC8-2AF1-73F6ADD6F25B}" dt="2025-07-21T07:06:15.429" v="0" actId="20577"/>
        <pc:sldMkLst>
          <pc:docMk/>
          <pc:sldMk cId="1950575632" sldId="312"/>
        </pc:sldMkLst>
      </pc:sldChg>
      <pc:sldChg chg="modSp">
        <pc:chgData name="LAURA MIGUEL FLETA" userId="S::lmiguelf@aragon.es::73cfcac9-50eb-40cd-aec6-44c7d4bcb361" providerId="AD" clId="Web-{791D3A25-4A8F-2EC8-2AF1-73F6ADD6F25B}" dt="2025-07-21T07:07:23.950" v="1" actId="1076"/>
        <pc:sldMkLst>
          <pc:docMk/>
          <pc:sldMk cId="1105253018" sldId="315"/>
        </pc:sldMkLst>
      </pc:sldChg>
    </pc:docChg>
  </pc:docChgLst>
  <pc:docChgLst>
    <pc:chgData name="Eduvigis Sardà Sánchez" userId="S::esarda@ext.aragon.es::a76de452-04ce-4190-8f39-456df1c16684" providerId="AD" clId="Web-{C755951F-2B51-29EB-9FF3-045F598E1377}"/>
    <pc:docChg chg="modSld">
      <pc:chgData name="Eduvigis Sardà Sánchez" userId="S::esarda@ext.aragon.es::a76de452-04ce-4190-8f39-456df1c16684" providerId="AD" clId="Web-{C755951F-2B51-29EB-9FF3-045F598E1377}" dt="2025-07-17T09:32:48.133" v="40" actId="1076"/>
      <pc:docMkLst>
        <pc:docMk/>
      </pc:docMkLst>
      <pc:sldChg chg="modSp">
        <pc:chgData name="Eduvigis Sardà Sánchez" userId="S::esarda@ext.aragon.es::a76de452-04ce-4190-8f39-456df1c16684" providerId="AD" clId="Web-{C755951F-2B51-29EB-9FF3-045F598E1377}" dt="2025-07-17T09:29:40.689" v="7" actId="1076"/>
        <pc:sldMkLst>
          <pc:docMk/>
          <pc:sldMk cId="125865143" sldId="310"/>
        </pc:sldMkLst>
      </pc:sldChg>
      <pc:sldChg chg="modSp">
        <pc:chgData name="Eduvigis Sardà Sánchez" userId="S::esarda@ext.aragon.es::a76de452-04ce-4190-8f39-456df1c16684" providerId="AD" clId="Web-{C755951F-2B51-29EB-9FF3-045F598E1377}" dt="2025-07-17T09:32:24.554" v="38" actId="20577"/>
        <pc:sldMkLst>
          <pc:docMk/>
          <pc:sldMk cId="1950575632" sldId="312"/>
        </pc:sldMkLst>
      </pc:sldChg>
      <pc:sldChg chg="modSp">
        <pc:chgData name="Eduvigis Sardà Sánchez" userId="S::esarda@ext.aragon.es::a76de452-04ce-4190-8f39-456df1c16684" providerId="AD" clId="Web-{C755951F-2B51-29EB-9FF3-045F598E1377}" dt="2025-07-17T09:32:13.413" v="36" actId="20577"/>
        <pc:sldMkLst>
          <pc:docMk/>
          <pc:sldMk cId="2531237526" sldId="313"/>
        </pc:sldMkLst>
      </pc:sldChg>
      <pc:sldChg chg="modSp">
        <pc:chgData name="Eduvigis Sardà Sánchez" userId="S::esarda@ext.aragon.es::a76de452-04ce-4190-8f39-456df1c16684" providerId="AD" clId="Web-{C755951F-2B51-29EB-9FF3-045F598E1377}" dt="2025-07-17T09:31:55.178" v="32"/>
        <pc:sldMkLst>
          <pc:docMk/>
          <pc:sldMk cId="3273611643" sldId="314"/>
        </pc:sldMkLst>
      </pc:sldChg>
      <pc:sldChg chg="modSp">
        <pc:chgData name="Eduvigis Sardà Sánchez" userId="S::esarda@ext.aragon.es::a76de452-04ce-4190-8f39-456df1c16684" providerId="AD" clId="Web-{C755951F-2B51-29EB-9FF3-045F598E1377}" dt="2025-07-17T09:32:48.133" v="40" actId="1076"/>
        <pc:sldMkLst>
          <pc:docMk/>
          <pc:sldMk cId="1105253018" sldId="315"/>
        </pc:sldMkLst>
      </pc:sldChg>
      <pc:sldChg chg="modSp">
        <pc:chgData name="Eduvigis Sardà Sánchez" userId="S::esarda@ext.aragon.es::a76de452-04ce-4190-8f39-456df1c16684" providerId="AD" clId="Web-{C755951F-2B51-29EB-9FF3-045F598E1377}" dt="2025-07-17T09:28:58.141" v="2"/>
        <pc:sldMkLst>
          <pc:docMk/>
          <pc:sldMk cId="1271432442" sldId="318"/>
        </pc:sldMkLst>
      </pc:sldChg>
      <pc:sldChg chg="modSp">
        <pc:chgData name="Eduvigis Sardà Sánchez" userId="S::esarda@ext.aragon.es::a76de452-04ce-4190-8f39-456df1c16684" providerId="AD" clId="Web-{C755951F-2B51-29EB-9FF3-045F598E1377}" dt="2025-07-17T09:29:12.172" v="3"/>
        <pc:sldMkLst>
          <pc:docMk/>
          <pc:sldMk cId="2467439314" sldId="319"/>
        </pc:sldMkLst>
      </pc:sldChg>
      <pc:sldChg chg="modSp">
        <pc:chgData name="Eduvigis Sardà Sánchez" userId="S::esarda@ext.aragon.es::a76de452-04ce-4190-8f39-456df1c16684" providerId="AD" clId="Web-{C755951F-2B51-29EB-9FF3-045F598E1377}" dt="2025-07-17T09:29:29.313" v="6" actId="1076"/>
        <pc:sldMkLst>
          <pc:docMk/>
          <pc:sldMk cId="4008948387" sldId="320"/>
        </pc:sldMkLst>
      </pc:sldChg>
      <pc:sldChg chg="modSp">
        <pc:chgData name="Eduvigis Sardà Sánchez" userId="S::esarda@ext.aragon.es::a76de452-04ce-4190-8f39-456df1c16684" providerId="AD" clId="Web-{C755951F-2B51-29EB-9FF3-045F598E1377}" dt="2025-07-17T09:30:49.301" v="21" actId="1076"/>
        <pc:sldMkLst>
          <pc:docMk/>
          <pc:sldMk cId="1221672367" sldId="321"/>
        </pc:sldMkLst>
      </pc:sldChg>
    </pc:docChg>
  </pc:docChgLst>
  <pc:docChgLst>
    <pc:chgData name="Villalonga, Sara" userId="0688e997-b0fc-4059-a2ac-a0e9f8190bae" providerId="ADAL" clId="{DB52C5D0-4D5F-43AE-9E0F-95616865A178}"/>
    <pc:docChg chg="modMainMaster">
      <pc:chgData name="Villalonga, Sara" userId="0688e997-b0fc-4059-a2ac-a0e9f8190bae" providerId="ADAL" clId="{DB52C5D0-4D5F-43AE-9E0F-95616865A178}" dt="2025-09-25T13:51:28.437" v="14"/>
      <pc:docMkLst>
        <pc:docMk/>
      </pc:docMkLst>
      <pc:sldMasterChg chg="modSldLayout">
        <pc:chgData name="Villalonga, Sara" userId="0688e997-b0fc-4059-a2ac-a0e9f8190bae" providerId="ADAL" clId="{DB52C5D0-4D5F-43AE-9E0F-95616865A178}" dt="2025-09-25T13:51:28.437" v="14"/>
        <pc:sldMasterMkLst>
          <pc:docMk/>
          <pc:sldMasterMk cId="771299247" sldId="2147483681"/>
        </pc:sldMasterMkLst>
        <pc:sldLayoutChg chg="addSp modSp">
          <pc:chgData name="Villalonga, Sara" userId="0688e997-b0fc-4059-a2ac-a0e9f8190bae" providerId="ADAL" clId="{DB52C5D0-4D5F-43AE-9E0F-95616865A178}" dt="2025-09-25T13:51:28.437" v="14"/>
          <pc:sldLayoutMkLst>
            <pc:docMk/>
            <pc:sldMasterMk cId="771299247" sldId="2147483681"/>
            <pc:sldLayoutMk cId="3045906271" sldId="2147483689"/>
          </pc:sldLayoutMkLst>
          <pc:picChg chg="add mod">
            <ac:chgData name="Villalonga, Sara" userId="0688e997-b0fc-4059-a2ac-a0e9f8190bae" providerId="ADAL" clId="{DB52C5D0-4D5F-43AE-9E0F-95616865A178}" dt="2025-09-25T13:51:28.437" v="14"/>
            <ac:picMkLst>
              <pc:docMk/>
              <pc:sldMasterMk cId="771299247" sldId="2147483681"/>
              <pc:sldLayoutMk cId="3045906271" sldId="2147483689"/>
              <ac:picMk id="2" creationId="{EF3683EE-43EF-E2DC-6EA4-574707B90DA2}"/>
            </ac:picMkLst>
          </pc:picChg>
        </pc:sldLayoutChg>
        <pc:sldLayoutChg chg="addSp modSp">
          <pc:chgData name="Villalonga, Sara" userId="0688e997-b0fc-4059-a2ac-a0e9f8190bae" providerId="ADAL" clId="{DB52C5D0-4D5F-43AE-9E0F-95616865A178}" dt="2025-09-25T13:51:06.125" v="13"/>
          <pc:sldLayoutMkLst>
            <pc:docMk/>
            <pc:sldMasterMk cId="771299247" sldId="2147483681"/>
            <pc:sldLayoutMk cId="2574021873" sldId="2147483765"/>
          </pc:sldLayoutMkLst>
          <pc:picChg chg="add mod">
            <ac:chgData name="Villalonga, Sara" userId="0688e997-b0fc-4059-a2ac-a0e9f8190bae" providerId="ADAL" clId="{DB52C5D0-4D5F-43AE-9E0F-95616865A178}" dt="2025-09-25T13:51:06.125" v="13"/>
            <ac:picMkLst>
              <pc:docMk/>
              <pc:sldMasterMk cId="771299247" sldId="2147483681"/>
              <pc:sldLayoutMk cId="2574021873" sldId="2147483765"/>
              <ac:picMk id="2" creationId="{B9EDC51C-77ED-FED7-F428-998F307C75C9}"/>
            </ac:picMkLst>
          </pc:picChg>
        </pc:sldLayoutChg>
        <pc:sldLayoutChg chg="addSp modSp">
          <pc:chgData name="Villalonga, Sara" userId="0688e997-b0fc-4059-a2ac-a0e9f8190bae" providerId="ADAL" clId="{DB52C5D0-4D5F-43AE-9E0F-95616865A178}" dt="2025-09-25T13:50:05.602" v="8"/>
          <pc:sldLayoutMkLst>
            <pc:docMk/>
            <pc:sldMasterMk cId="771299247" sldId="2147483681"/>
            <pc:sldLayoutMk cId="512860314" sldId="2147483773"/>
          </pc:sldLayoutMkLst>
          <pc:picChg chg="add mod">
            <ac:chgData name="Villalonga, Sara" userId="0688e997-b0fc-4059-a2ac-a0e9f8190bae" providerId="ADAL" clId="{DB52C5D0-4D5F-43AE-9E0F-95616865A178}" dt="2025-09-25T13:50:05.602" v="8"/>
            <ac:picMkLst>
              <pc:docMk/>
              <pc:sldMasterMk cId="771299247" sldId="2147483681"/>
              <pc:sldLayoutMk cId="512860314" sldId="2147483773"/>
              <ac:picMk id="3" creationId="{29A5A7F3-2DA6-F719-5643-BAC7C4B5E604}"/>
            </ac:picMkLst>
          </pc:picChg>
        </pc:sldLayoutChg>
        <pc:sldLayoutChg chg="addSp modSp">
          <pc:chgData name="Villalonga, Sara" userId="0688e997-b0fc-4059-a2ac-a0e9f8190bae" providerId="ADAL" clId="{DB52C5D0-4D5F-43AE-9E0F-95616865A178}" dt="2025-09-25T13:50:28.290" v="10" actId="1076"/>
          <pc:sldLayoutMkLst>
            <pc:docMk/>
            <pc:sldMasterMk cId="771299247" sldId="2147483681"/>
            <pc:sldLayoutMk cId="1115990853" sldId="2147483779"/>
          </pc:sldLayoutMkLst>
          <pc:picChg chg="add mod">
            <ac:chgData name="Villalonga, Sara" userId="0688e997-b0fc-4059-a2ac-a0e9f8190bae" providerId="ADAL" clId="{DB52C5D0-4D5F-43AE-9E0F-95616865A178}" dt="2025-09-25T13:50:28.290" v="10" actId="1076"/>
            <ac:picMkLst>
              <pc:docMk/>
              <pc:sldMasterMk cId="771299247" sldId="2147483681"/>
              <pc:sldLayoutMk cId="1115990853" sldId="2147483779"/>
              <ac:picMk id="4" creationId="{118E1696-35B8-9024-7760-E033FB9A4560}"/>
            </ac:picMkLst>
          </pc:picChg>
        </pc:sldLayoutChg>
        <pc:sldLayoutChg chg="addSp modSp">
          <pc:chgData name="Villalonga, Sara" userId="0688e997-b0fc-4059-a2ac-a0e9f8190bae" providerId="ADAL" clId="{DB52C5D0-4D5F-43AE-9E0F-95616865A178}" dt="2025-09-25T13:50:41.981" v="11"/>
          <pc:sldLayoutMkLst>
            <pc:docMk/>
            <pc:sldMasterMk cId="771299247" sldId="2147483681"/>
            <pc:sldLayoutMk cId="2463236388" sldId="2147483780"/>
          </pc:sldLayoutMkLst>
          <pc:picChg chg="add mod">
            <ac:chgData name="Villalonga, Sara" userId="0688e997-b0fc-4059-a2ac-a0e9f8190bae" providerId="ADAL" clId="{DB52C5D0-4D5F-43AE-9E0F-95616865A178}" dt="2025-09-25T13:50:41.981" v="11"/>
            <ac:picMkLst>
              <pc:docMk/>
              <pc:sldMasterMk cId="771299247" sldId="2147483681"/>
              <pc:sldLayoutMk cId="2463236388" sldId="2147483780"/>
              <ac:picMk id="5" creationId="{E34401BA-FC0B-113A-080F-54BA2A046F18}"/>
            </ac:picMkLst>
          </pc:picChg>
        </pc:sldLayoutChg>
      </pc:sldMasterChg>
      <pc:sldMasterChg chg="modSldLayout">
        <pc:chgData name="Villalonga, Sara" userId="0688e997-b0fc-4059-a2ac-a0e9f8190bae" providerId="ADAL" clId="{DB52C5D0-4D5F-43AE-9E0F-95616865A178}" dt="2025-09-25T13:50:51.799" v="12"/>
        <pc:sldMasterMkLst>
          <pc:docMk/>
          <pc:sldMasterMk cId="1148497024" sldId="2147483729"/>
        </pc:sldMasterMkLst>
        <pc:sldLayoutChg chg="addSp modSp">
          <pc:chgData name="Villalonga, Sara" userId="0688e997-b0fc-4059-a2ac-a0e9f8190bae" providerId="ADAL" clId="{DB52C5D0-4D5F-43AE-9E0F-95616865A178}" dt="2025-09-25T13:50:51.799" v="12"/>
          <pc:sldLayoutMkLst>
            <pc:docMk/>
            <pc:sldMasterMk cId="1148497024" sldId="2147483729"/>
            <pc:sldLayoutMk cId="3422144373" sldId="2147483774"/>
          </pc:sldLayoutMkLst>
          <pc:picChg chg="add mod">
            <ac:chgData name="Villalonga, Sara" userId="0688e997-b0fc-4059-a2ac-a0e9f8190bae" providerId="ADAL" clId="{DB52C5D0-4D5F-43AE-9E0F-95616865A178}" dt="2025-09-25T13:50:51.799" v="12"/>
            <ac:picMkLst>
              <pc:docMk/>
              <pc:sldMasterMk cId="1148497024" sldId="2147483729"/>
              <pc:sldLayoutMk cId="3422144373" sldId="2147483774"/>
              <ac:picMk id="3" creationId="{7C887705-8659-356C-4F0D-6BB808CC79FE}"/>
            </ac:picMkLst>
          </pc:picChg>
        </pc:sldLayoutChg>
      </pc:sldMasterChg>
      <pc:sldMasterChg chg="modSldLayout">
        <pc:chgData name="Villalonga, Sara" userId="0688e997-b0fc-4059-a2ac-a0e9f8190bae" providerId="ADAL" clId="{DB52C5D0-4D5F-43AE-9E0F-95616865A178}" dt="2025-09-25T13:49:47.332" v="7" actId="1076"/>
        <pc:sldMasterMkLst>
          <pc:docMk/>
          <pc:sldMasterMk cId="897807544" sldId="2147483775"/>
        </pc:sldMasterMkLst>
        <pc:sldLayoutChg chg="addSp modSp">
          <pc:chgData name="Villalonga, Sara" userId="0688e997-b0fc-4059-a2ac-a0e9f8190bae" providerId="ADAL" clId="{DB52C5D0-4D5F-43AE-9E0F-95616865A178}" dt="2025-09-25T13:49:47.332" v="7" actId="1076"/>
          <pc:sldLayoutMkLst>
            <pc:docMk/>
            <pc:sldMasterMk cId="897807544" sldId="2147483775"/>
            <pc:sldLayoutMk cId="2945168720" sldId="2147483776"/>
          </pc:sldLayoutMkLst>
          <pc:picChg chg="add mod">
            <ac:chgData name="Villalonga, Sara" userId="0688e997-b0fc-4059-a2ac-a0e9f8190bae" providerId="ADAL" clId="{DB52C5D0-4D5F-43AE-9E0F-95616865A178}" dt="2025-09-25T13:49:47.332" v="7" actId="1076"/>
            <ac:picMkLst>
              <pc:docMk/>
              <pc:sldMasterMk cId="897807544" sldId="2147483775"/>
              <pc:sldLayoutMk cId="2945168720" sldId="2147483776"/>
              <ac:picMk id="1026" creationId="{9C8173D0-ACC4-4DFF-0983-938DB644819E}"/>
            </ac:picMkLst>
          </pc:picChg>
        </pc:sldLayoutChg>
      </pc:sldMasterChg>
    </pc:docChg>
  </pc:docChgLst>
  <pc:docChgLst>
    <pc:chgData name="LAURA MIGUEL FLETA" userId="S::lmiguelf@aragon.es::73cfcac9-50eb-40cd-aec6-44c7d4bcb361" providerId="AD" clId="Web-{7F28DE3F-1A4D-DD6B-2547-980675D6B00D}"/>
    <pc:docChg chg="modSld">
      <pc:chgData name="LAURA MIGUEL FLETA" userId="S::lmiguelf@aragon.es::73cfcac9-50eb-40cd-aec6-44c7d4bcb361" providerId="AD" clId="Web-{7F28DE3F-1A4D-DD6B-2547-980675D6B00D}" dt="2025-08-20T07:28:24.453" v="111"/>
      <pc:docMkLst>
        <pc:docMk/>
      </pc:docMkLst>
      <pc:sldChg chg="modSp modNotes">
        <pc:chgData name="LAURA MIGUEL FLETA" userId="S::lmiguelf@aragon.es::73cfcac9-50eb-40cd-aec6-44c7d4bcb361" providerId="AD" clId="Web-{7F28DE3F-1A4D-DD6B-2547-980675D6B00D}" dt="2025-08-20T07:28:24.453" v="111"/>
        <pc:sldMkLst>
          <pc:docMk/>
          <pc:sldMk cId="2033352070" sldId="290"/>
        </pc:sldMkLst>
      </pc:sldChg>
    </pc:docChg>
  </pc:docChgLst>
  <pc:docChgLst>
    <pc:chgData name="Marc Bigas Ortega" userId="21a7950b-57de-4f3b-b1ba-53ca87d6a213" providerId="ADAL" clId="{C8FC9A75-953A-4E28-83BB-2F520E51FEC1}"/>
    <pc:docChg chg="undo custSel addSld delSld modSld modMainMaster">
      <pc:chgData name="Marc Bigas Ortega" userId="21a7950b-57de-4f3b-b1ba-53ca87d6a213" providerId="ADAL" clId="{C8FC9A75-953A-4E28-83BB-2F520E51FEC1}" dt="2025-07-17T12:57:47.759" v="79" actId="20577"/>
      <pc:docMkLst>
        <pc:docMk/>
      </pc:docMkLst>
      <pc:sldChg chg="del">
        <pc:chgData name="Marc Bigas Ortega" userId="21a7950b-57de-4f3b-b1ba-53ca87d6a213" providerId="ADAL" clId="{C8FC9A75-953A-4E28-83BB-2F520E51FEC1}" dt="2025-07-17T09:02:20.919" v="2" actId="47"/>
        <pc:sldMkLst>
          <pc:docMk/>
          <pc:sldMk cId="3591028344" sldId="256"/>
        </pc:sldMkLst>
      </pc:sldChg>
      <pc:sldChg chg="modSp mod">
        <pc:chgData name="Marc Bigas Ortega" userId="21a7950b-57de-4f3b-b1ba-53ca87d6a213" providerId="ADAL" clId="{C8FC9A75-953A-4E28-83BB-2F520E51FEC1}" dt="2025-07-17T12:57:47.759" v="79" actId="20577"/>
        <pc:sldMkLst>
          <pc:docMk/>
          <pc:sldMk cId="1221672367" sldId="321"/>
        </pc:sldMkLst>
      </pc:sldChg>
      <pc:sldChg chg="new mod modClrScheme chgLayout">
        <pc:chgData name="Marc Bigas Ortega" userId="21a7950b-57de-4f3b-b1ba-53ca87d6a213" providerId="ADAL" clId="{C8FC9A75-953A-4E28-83BB-2F520E51FEC1}" dt="2025-07-17T09:36:46.173" v="25" actId="700"/>
        <pc:sldMkLst>
          <pc:docMk/>
          <pc:sldMk cId="840499677" sldId="322"/>
        </pc:sldMkLst>
      </pc:sldChg>
      <pc:sldChg chg="new mod modClrScheme chgLayout">
        <pc:chgData name="Marc Bigas Ortega" userId="21a7950b-57de-4f3b-b1ba-53ca87d6a213" providerId="ADAL" clId="{C8FC9A75-953A-4E28-83BB-2F520E51FEC1}" dt="2025-07-17T09:36:39.922" v="24" actId="700"/>
        <pc:sldMkLst>
          <pc:docMk/>
          <pc:sldMk cId="3870742001" sldId="323"/>
        </pc:sldMkLst>
      </pc:sldChg>
      <pc:sldMasterChg chg="addSp delSp modSp mod modSldLayout">
        <pc:chgData name="Marc Bigas Ortega" userId="21a7950b-57de-4f3b-b1ba-53ca87d6a213" providerId="ADAL" clId="{C8FC9A75-953A-4E28-83BB-2F520E51FEC1}" dt="2025-07-17T12:52:11.350" v="70"/>
        <pc:sldMasterMkLst>
          <pc:docMk/>
          <pc:sldMasterMk cId="771299247" sldId="2147483681"/>
        </pc:sldMasterMkLst>
        <pc:sldLayoutChg chg="delSp mod">
          <pc:chgData name="Marc Bigas Ortega" userId="21a7950b-57de-4f3b-b1ba-53ca87d6a213" providerId="ADAL" clId="{C8FC9A75-953A-4E28-83BB-2F520E51FEC1}" dt="2025-07-17T09:11:07.076" v="4" actId="478"/>
          <pc:sldLayoutMkLst>
            <pc:docMk/>
            <pc:sldMasterMk cId="771299247" sldId="2147483681"/>
            <pc:sldLayoutMk cId="3045906271" sldId="2147483689"/>
          </pc:sldLayoutMkLst>
        </pc:sldLayoutChg>
        <pc:sldLayoutChg chg="delSp mod">
          <pc:chgData name="Marc Bigas Ortega" userId="21a7950b-57de-4f3b-b1ba-53ca87d6a213" providerId="ADAL" clId="{C8FC9A75-953A-4E28-83BB-2F520E51FEC1}" dt="2025-07-17T09:11:10.306" v="5" actId="478"/>
          <pc:sldLayoutMkLst>
            <pc:docMk/>
            <pc:sldMasterMk cId="771299247" sldId="2147483681"/>
            <pc:sldLayoutMk cId="3991428843" sldId="2147483690"/>
          </pc:sldLayoutMkLst>
        </pc:sldLayoutChg>
        <pc:sldLayoutChg chg="delSp mod">
          <pc:chgData name="Marc Bigas Ortega" userId="21a7950b-57de-4f3b-b1ba-53ca87d6a213" providerId="ADAL" clId="{C8FC9A75-953A-4E28-83BB-2F520E51FEC1}" dt="2025-07-17T09:11:04.108" v="3" actId="478"/>
          <pc:sldLayoutMkLst>
            <pc:docMk/>
            <pc:sldMasterMk cId="771299247" sldId="2147483681"/>
            <pc:sldLayoutMk cId="2574021873" sldId="2147483765"/>
          </pc:sldLayoutMkLst>
        </pc:sldLayoutChg>
        <pc:sldLayoutChg chg="delSp mod">
          <pc:chgData name="Marc Bigas Ortega" userId="21a7950b-57de-4f3b-b1ba-53ca87d6a213" providerId="ADAL" clId="{C8FC9A75-953A-4E28-83BB-2F520E51FEC1}" dt="2025-07-16T10:16:48.828" v="0" actId="478"/>
          <pc:sldLayoutMkLst>
            <pc:docMk/>
            <pc:sldMasterMk cId="771299247" sldId="2147483681"/>
            <pc:sldLayoutMk cId="3457238596" sldId="2147483768"/>
          </pc:sldLayoutMkLst>
        </pc:sldLayoutChg>
        <pc:sldLayoutChg chg="delSp mod">
          <pc:chgData name="Marc Bigas Ortega" userId="21a7950b-57de-4f3b-b1ba-53ca87d6a213" providerId="ADAL" clId="{C8FC9A75-953A-4E28-83BB-2F520E51FEC1}" dt="2025-07-17T09:11:12.087" v="6" actId="478"/>
          <pc:sldLayoutMkLst>
            <pc:docMk/>
            <pc:sldMasterMk cId="771299247" sldId="2147483681"/>
            <pc:sldLayoutMk cId="2668723959" sldId="2147483770"/>
          </pc:sldLayoutMkLst>
        </pc:sldLayoutChg>
        <pc:sldLayoutChg chg="delSp mod">
          <pc:chgData name="Marc Bigas Ortega" userId="21a7950b-57de-4f3b-b1ba-53ca87d6a213" providerId="ADAL" clId="{C8FC9A75-953A-4E28-83BB-2F520E51FEC1}" dt="2025-07-16T10:16:53.711" v="1" actId="478"/>
          <pc:sldLayoutMkLst>
            <pc:docMk/>
            <pc:sldMasterMk cId="771299247" sldId="2147483681"/>
            <pc:sldLayoutMk cId="512860314" sldId="2147483773"/>
          </pc:sldLayoutMkLst>
        </pc:sldLayoutChg>
      </pc:sldMasterChg>
      <pc:sldMasterChg chg="addSp delSp modSp mod modSldLayout">
        <pc:chgData name="Marc Bigas Ortega" userId="21a7950b-57de-4f3b-b1ba-53ca87d6a213" providerId="ADAL" clId="{C8FC9A75-953A-4E28-83BB-2F520E51FEC1}" dt="2025-07-17T12:52:19.927" v="74"/>
        <pc:sldMasterMkLst>
          <pc:docMk/>
          <pc:sldMasterMk cId="1148497024" sldId="2147483729"/>
        </pc:sldMasterMkLst>
        <pc:sldLayoutChg chg="delSp mod">
          <pc:chgData name="Marc Bigas Ortega" userId="21a7950b-57de-4f3b-b1ba-53ca87d6a213" providerId="ADAL" clId="{C8FC9A75-953A-4E28-83BB-2F520E51FEC1}" dt="2025-07-17T09:11:22.991" v="9" actId="478"/>
          <pc:sldLayoutMkLst>
            <pc:docMk/>
            <pc:sldMasterMk cId="1148497024" sldId="2147483729"/>
            <pc:sldLayoutMk cId="3224938840" sldId="2147483730"/>
          </pc:sldLayoutMkLst>
        </pc:sldLayoutChg>
        <pc:sldLayoutChg chg="delSp mod">
          <pc:chgData name="Marc Bigas Ortega" userId="21a7950b-57de-4f3b-b1ba-53ca87d6a213" providerId="ADAL" clId="{C8FC9A75-953A-4E28-83BB-2F520E51FEC1}" dt="2025-07-17T09:11:26.601" v="10" actId="478"/>
          <pc:sldLayoutMkLst>
            <pc:docMk/>
            <pc:sldMasterMk cId="1148497024" sldId="2147483729"/>
            <pc:sldLayoutMk cId="1974609490" sldId="2147483732"/>
          </pc:sldLayoutMkLst>
        </pc:sldLayoutChg>
        <pc:sldLayoutChg chg="addSp delSp mod">
          <pc:chgData name="Marc Bigas Ortega" userId="21a7950b-57de-4f3b-b1ba-53ca87d6a213" providerId="ADAL" clId="{C8FC9A75-953A-4E28-83BB-2F520E51FEC1}" dt="2025-07-17T09:11:31.110" v="13" actId="478"/>
          <pc:sldLayoutMkLst>
            <pc:docMk/>
            <pc:sldMasterMk cId="1148497024" sldId="2147483729"/>
            <pc:sldLayoutMk cId="1692313504" sldId="2147483733"/>
          </pc:sldLayoutMkLst>
        </pc:sldLayoutChg>
        <pc:sldLayoutChg chg="delSp mod">
          <pc:chgData name="Marc Bigas Ortega" userId="21a7950b-57de-4f3b-b1ba-53ca87d6a213" providerId="ADAL" clId="{C8FC9A75-953A-4E28-83BB-2F520E51FEC1}" dt="2025-07-17T09:11:33.624" v="14" actId="478"/>
          <pc:sldLayoutMkLst>
            <pc:docMk/>
            <pc:sldMasterMk cId="1148497024" sldId="2147483729"/>
            <pc:sldLayoutMk cId="3582096207" sldId="2147483734"/>
          </pc:sldLayoutMkLst>
        </pc:sldLayoutChg>
        <pc:sldLayoutChg chg="delSp mod">
          <pc:chgData name="Marc Bigas Ortega" userId="21a7950b-57de-4f3b-b1ba-53ca87d6a213" providerId="ADAL" clId="{C8FC9A75-953A-4E28-83BB-2F520E51FEC1}" dt="2025-07-17T09:11:35.860" v="15" actId="478"/>
          <pc:sldLayoutMkLst>
            <pc:docMk/>
            <pc:sldMasterMk cId="1148497024" sldId="2147483729"/>
            <pc:sldLayoutMk cId="3638793940" sldId="2147483735"/>
          </pc:sldLayoutMkLst>
        </pc:sldLayoutChg>
        <pc:sldLayoutChg chg="delSp mod">
          <pc:chgData name="Marc Bigas Ortega" userId="21a7950b-57de-4f3b-b1ba-53ca87d6a213" providerId="ADAL" clId="{C8FC9A75-953A-4E28-83BB-2F520E51FEC1}" dt="2025-07-17T09:11:37.992" v="16" actId="478"/>
          <pc:sldLayoutMkLst>
            <pc:docMk/>
            <pc:sldMasterMk cId="1148497024" sldId="2147483729"/>
            <pc:sldLayoutMk cId="2949056518" sldId="2147483736"/>
          </pc:sldLayoutMkLst>
        </pc:sldLayoutChg>
        <pc:sldLayoutChg chg="delSp mod">
          <pc:chgData name="Marc Bigas Ortega" userId="21a7950b-57de-4f3b-b1ba-53ca87d6a213" providerId="ADAL" clId="{C8FC9A75-953A-4E28-83BB-2F520E51FEC1}" dt="2025-07-17T09:11:39.698" v="17" actId="478"/>
          <pc:sldLayoutMkLst>
            <pc:docMk/>
            <pc:sldMasterMk cId="1148497024" sldId="2147483729"/>
            <pc:sldLayoutMk cId="1356175748" sldId="2147483737"/>
          </pc:sldLayoutMkLst>
        </pc:sldLayoutChg>
        <pc:sldLayoutChg chg="delSp mod">
          <pc:chgData name="Marc Bigas Ortega" userId="21a7950b-57de-4f3b-b1ba-53ca87d6a213" providerId="ADAL" clId="{C8FC9A75-953A-4E28-83BB-2F520E51FEC1}" dt="2025-07-17T09:11:41.699" v="18" actId="478"/>
          <pc:sldLayoutMkLst>
            <pc:docMk/>
            <pc:sldMasterMk cId="1148497024" sldId="2147483729"/>
            <pc:sldLayoutMk cId="3422144373" sldId="2147483774"/>
          </pc:sldLayoutMkLst>
        </pc:sldLayoutChg>
      </pc:sldMasterChg>
      <pc:sldMasterChg chg="addSp delSp modSp mod modSldLayout">
        <pc:chgData name="Marc Bigas Ortega" userId="21a7950b-57de-4f3b-b1ba-53ca87d6a213" providerId="ADAL" clId="{C8FC9A75-953A-4E28-83BB-2F520E51FEC1}" dt="2025-07-17T12:52:15.440" v="72"/>
        <pc:sldMasterMkLst>
          <pc:docMk/>
          <pc:sldMasterMk cId="3521508914" sldId="2147483772"/>
        </pc:sldMasterMkLst>
        <pc:sldLayoutChg chg="delSp mod">
          <pc:chgData name="Marc Bigas Ortega" userId="21a7950b-57de-4f3b-b1ba-53ca87d6a213" providerId="ADAL" clId="{C8FC9A75-953A-4E28-83BB-2F520E51FEC1}" dt="2025-07-17T09:11:19.362" v="8" actId="478"/>
          <pc:sldLayoutMkLst>
            <pc:docMk/>
            <pc:sldMasterMk cId="3521508914" sldId="2147483772"/>
            <pc:sldLayoutMk cId="1303814692" sldId="2147483649"/>
          </pc:sldLayoutMkLst>
        </pc:sldLayoutChg>
      </pc:sldMasterChg>
      <pc:sldMasterChg chg="addSp delSp modSp mod modSldLayout">
        <pc:chgData name="Marc Bigas Ortega" userId="21a7950b-57de-4f3b-b1ba-53ca87d6a213" providerId="ADAL" clId="{C8FC9A75-953A-4E28-83BB-2F520E51FEC1}" dt="2025-07-17T12:52:24.445" v="76"/>
        <pc:sldMasterMkLst>
          <pc:docMk/>
          <pc:sldMasterMk cId="897807544" sldId="2147483775"/>
        </pc:sldMasterMkLst>
        <pc:sldLayoutChg chg="delSp mod">
          <pc:chgData name="Marc Bigas Ortega" userId="21a7950b-57de-4f3b-b1ba-53ca87d6a213" providerId="ADAL" clId="{C8FC9A75-953A-4E28-83BB-2F520E51FEC1}" dt="2025-07-17T09:11:45.238" v="19" actId="478"/>
          <pc:sldLayoutMkLst>
            <pc:docMk/>
            <pc:sldMasterMk cId="897807544" sldId="2147483775"/>
            <pc:sldLayoutMk cId="2945168720" sldId="2147483776"/>
          </pc:sldLayoutMkLst>
        </pc:sldLayoutChg>
        <pc:sldLayoutChg chg="delSp mod">
          <pc:chgData name="Marc Bigas Ortega" userId="21a7950b-57de-4f3b-b1ba-53ca87d6a213" providerId="ADAL" clId="{C8FC9A75-953A-4E28-83BB-2F520E51FEC1}" dt="2025-07-17T09:11:48.571" v="20" actId="478"/>
          <pc:sldLayoutMkLst>
            <pc:docMk/>
            <pc:sldMasterMk cId="897807544" sldId="2147483775"/>
            <pc:sldLayoutMk cId="1537707279" sldId="2147483778"/>
          </pc:sldLayoutMkLst>
        </pc:sldLayoutChg>
      </pc:sldMasterChg>
    </pc:docChg>
  </pc:docChgLst>
  <pc:docChgLst>
    <pc:chgData name="Bigas, Marc" userId="a76649d8-8b81-4c68-a060-d743b2cef9d5" providerId="ADAL" clId="{A75B5565-5445-4CA0-989C-E99DE6FE3EA9}"/>
    <pc:docChg chg="undo custSel modSld modMainMaster">
      <pc:chgData name="Bigas, Marc" userId="a76649d8-8b81-4c68-a060-d743b2cef9d5" providerId="ADAL" clId="{A75B5565-5445-4CA0-989C-E99DE6FE3EA9}" dt="2025-09-18T11:30:31.974" v="147" actId="113"/>
      <pc:docMkLst>
        <pc:docMk/>
      </pc:docMkLst>
      <pc:sldChg chg="modSp mod">
        <pc:chgData name="Bigas, Marc" userId="a76649d8-8b81-4c68-a060-d743b2cef9d5" providerId="ADAL" clId="{A75B5565-5445-4CA0-989C-E99DE6FE3EA9}" dt="2025-09-18T10:45:59.661" v="42" actId="790"/>
        <pc:sldMkLst>
          <pc:docMk/>
          <pc:sldMk cId="2033352070" sldId="290"/>
        </pc:sldMkLst>
        <pc:spChg chg="mod">
          <ac:chgData name="Bigas, Marc" userId="a76649d8-8b81-4c68-a060-d743b2cef9d5" providerId="ADAL" clId="{A75B5565-5445-4CA0-989C-E99DE6FE3EA9}" dt="2025-09-18T10:45:59.661" v="42" actId="790"/>
          <ac:spMkLst>
            <pc:docMk/>
            <pc:sldMk cId="2033352070" sldId="290"/>
            <ac:spMk id="2" creationId="{48664FD0-0EC4-5C76-08AC-1F1330E98B19}"/>
          </ac:spMkLst>
        </pc:spChg>
        <pc:spChg chg="mod">
          <ac:chgData name="Bigas, Marc" userId="a76649d8-8b81-4c68-a060-d743b2cef9d5" providerId="ADAL" clId="{A75B5565-5445-4CA0-989C-E99DE6FE3EA9}" dt="2025-09-18T10:45:59.661" v="42" actId="790"/>
          <ac:spMkLst>
            <pc:docMk/>
            <pc:sldMk cId="2033352070" sldId="290"/>
            <ac:spMk id="5" creationId="{B784F5A7-790B-7D5E-FF66-7B077078762E}"/>
          </ac:spMkLst>
        </pc:spChg>
        <pc:spChg chg="mod">
          <ac:chgData name="Bigas, Marc" userId="a76649d8-8b81-4c68-a060-d743b2cef9d5" providerId="ADAL" clId="{A75B5565-5445-4CA0-989C-E99DE6FE3EA9}" dt="2025-09-18T10:45:59.661" v="42" actId="790"/>
          <ac:spMkLst>
            <pc:docMk/>
            <pc:sldMk cId="2033352070" sldId="290"/>
            <ac:spMk id="144" creationId="{00000000-0000-0000-0000-000000000000}"/>
          </ac:spMkLst>
        </pc:spChg>
        <pc:spChg chg="mod">
          <ac:chgData name="Bigas, Marc" userId="a76649d8-8b81-4c68-a060-d743b2cef9d5" providerId="ADAL" clId="{A75B5565-5445-4CA0-989C-E99DE6FE3EA9}" dt="2025-09-18T10:45:59.661" v="42" actId="790"/>
          <ac:spMkLst>
            <pc:docMk/>
            <pc:sldMk cId="2033352070" sldId="290"/>
            <ac:spMk id="146" creationId="{00000000-0000-0000-0000-000000000000}"/>
          </ac:spMkLst>
        </pc:spChg>
      </pc:sldChg>
      <pc:sldChg chg="modSp mod">
        <pc:chgData name="Bigas, Marc" userId="a76649d8-8b81-4c68-a060-d743b2cef9d5" providerId="ADAL" clId="{A75B5565-5445-4CA0-989C-E99DE6FE3EA9}" dt="2025-09-18T11:30:31.974" v="147" actId="113"/>
        <pc:sldMkLst>
          <pc:docMk/>
          <pc:sldMk cId="417956786" sldId="305"/>
        </pc:sldMkLst>
        <pc:spChg chg="mod">
          <ac:chgData name="Bigas, Marc" userId="a76649d8-8b81-4c68-a060-d743b2cef9d5" providerId="ADAL" clId="{A75B5565-5445-4CA0-989C-E99DE6FE3EA9}" dt="2025-09-18T10:45:59.661" v="42" actId="790"/>
          <ac:spMkLst>
            <pc:docMk/>
            <pc:sldMk cId="417956786" sldId="305"/>
            <ac:spMk id="2" creationId="{CB941C9F-8F80-2A83-7F63-9BC73F793192}"/>
          </ac:spMkLst>
        </pc:spChg>
        <pc:spChg chg="mod">
          <ac:chgData name="Bigas, Marc" userId="a76649d8-8b81-4c68-a060-d743b2cef9d5" providerId="ADAL" clId="{A75B5565-5445-4CA0-989C-E99DE6FE3EA9}" dt="2025-09-18T11:30:31.974" v="147" actId="113"/>
          <ac:spMkLst>
            <pc:docMk/>
            <pc:sldMk cId="417956786" sldId="305"/>
            <ac:spMk id="4" creationId="{0B342238-7AF8-B7B6-4FB0-710DF5B401D9}"/>
          </ac:spMkLst>
        </pc:spChg>
        <pc:spChg chg="mod">
          <ac:chgData name="Bigas, Marc" userId="a76649d8-8b81-4c68-a060-d743b2cef9d5" providerId="ADAL" clId="{A75B5565-5445-4CA0-989C-E99DE6FE3EA9}" dt="2025-09-18T10:45:59.661" v="42" actId="790"/>
          <ac:spMkLst>
            <pc:docMk/>
            <pc:sldMk cId="417956786" sldId="305"/>
            <ac:spMk id="7" creationId="{365E6D29-148A-536A-66E8-98D86C815DEC}"/>
          </ac:spMkLst>
        </pc:spChg>
      </pc:sldChg>
      <pc:sldChg chg="modSp mod">
        <pc:chgData name="Bigas, Marc" userId="a76649d8-8b81-4c68-a060-d743b2cef9d5" providerId="ADAL" clId="{A75B5565-5445-4CA0-989C-E99DE6FE3EA9}" dt="2025-09-18T10:50:20.130" v="103" actId="113"/>
        <pc:sldMkLst>
          <pc:docMk/>
          <pc:sldMk cId="951075575" sldId="309"/>
        </pc:sldMkLst>
        <pc:spChg chg="mod">
          <ac:chgData name="Bigas, Marc" userId="a76649d8-8b81-4c68-a060-d743b2cef9d5" providerId="ADAL" clId="{A75B5565-5445-4CA0-989C-E99DE6FE3EA9}" dt="2025-09-18T10:50:20.130" v="103" actId="113"/>
          <ac:spMkLst>
            <pc:docMk/>
            <pc:sldMk cId="951075575" sldId="309"/>
            <ac:spMk id="3" creationId="{E065F7CE-5448-836A-88CF-B03E43805FE2}"/>
          </ac:spMkLst>
        </pc:spChg>
        <pc:spChg chg="mod">
          <ac:chgData name="Bigas, Marc" userId="a76649d8-8b81-4c68-a060-d743b2cef9d5" providerId="ADAL" clId="{A75B5565-5445-4CA0-989C-E99DE6FE3EA9}" dt="2025-09-18T10:45:59.661" v="42" actId="790"/>
          <ac:spMkLst>
            <pc:docMk/>
            <pc:sldMk cId="951075575" sldId="309"/>
            <ac:spMk id="4" creationId="{57EE9B9C-CAC1-F3A4-9E8D-F0B505719A5B}"/>
          </ac:spMkLst>
        </pc:spChg>
      </pc:sldChg>
      <pc:sldChg chg="addSp delSp modSp mod">
        <pc:chgData name="Bigas, Marc" userId="a76649d8-8b81-4c68-a060-d743b2cef9d5" providerId="ADAL" clId="{A75B5565-5445-4CA0-989C-E99DE6FE3EA9}" dt="2025-09-18T10:55:38.952" v="108" actId="1076"/>
        <pc:sldMkLst>
          <pc:docMk/>
          <pc:sldMk cId="1950575632" sldId="312"/>
        </pc:sldMkLst>
        <pc:spChg chg="mod">
          <ac:chgData name="Bigas, Marc" userId="a76649d8-8b81-4c68-a060-d743b2cef9d5" providerId="ADAL" clId="{A75B5565-5445-4CA0-989C-E99DE6FE3EA9}" dt="2025-09-18T10:45:59.661" v="42" actId="790"/>
          <ac:spMkLst>
            <pc:docMk/>
            <pc:sldMk cId="1950575632" sldId="312"/>
            <ac:spMk id="2" creationId="{D7937384-9A50-362B-E7CC-7895D4B1CBE6}"/>
          </ac:spMkLst>
        </pc:spChg>
        <pc:spChg chg="mod">
          <ac:chgData name="Bigas, Marc" userId="a76649d8-8b81-4c68-a060-d743b2cef9d5" providerId="ADAL" clId="{A75B5565-5445-4CA0-989C-E99DE6FE3EA9}" dt="2025-09-18T10:50:23.217" v="104" actId="113"/>
          <ac:spMkLst>
            <pc:docMk/>
            <pc:sldMk cId="1950575632" sldId="312"/>
            <ac:spMk id="4" creationId="{4F5CDABF-16F2-D797-AAC8-9683190F9689}"/>
          </ac:spMkLst>
        </pc:spChg>
        <pc:picChg chg="add mod">
          <ac:chgData name="Bigas, Marc" userId="a76649d8-8b81-4c68-a060-d743b2cef9d5" providerId="ADAL" clId="{A75B5565-5445-4CA0-989C-E99DE6FE3EA9}" dt="2025-09-18T10:55:38.952" v="108" actId="1076"/>
          <ac:picMkLst>
            <pc:docMk/>
            <pc:sldMk cId="1950575632" sldId="312"/>
            <ac:picMk id="6" creationId="{E55E750C-70AC-0E92-F58A-7C44CACE36FF}"/>
          </ac:picMkLst>
        </pc:picChg>
      </pc:sldChg>
      <pc:sldChg chg="modSp mod">
        <pc:chgData name="Bigas, Marc" userId="a76649d8-8b81-4c68-a060-d743b2cef9d5" providerId="ADAL" clId="{A75B5565-5445-4CA0-989C-E99DE6FE3EA9}" dt="2025-09-18T10:57:35.147" v="118" actId="20577"/>
        <pc:sldMkLst>
          <pc:docMk/>
          <pc:sldMk cId="2531237526" sldId="313"/>
        </pc:sldMkLst>
        <pc:spChg chg="mod">
          <ac:chgData name="Bigas, Marc" userId="a76649d8-8b81-4c68-a060-d743b2cef9d5" providerId="ADAL" clId="{A75B5565-5445-4CA0-989C-E99DE6FE3EA9}" dt="2025-09-18T10:56:10.277" v="109" actId="113"/>
          <ac:spMkLst>
            <pc:docMk/>
            <pc:sldMk cId="2531237526" sldId="313"/>
            <ac:spMk id="4" creationId="{613CA870-6F3C-0CCC-B9CB-E0AB2DE563FE}"/>
          </ac:spMkLst>
        </pc:spChg>
        <pc:spChg chg="mod">
          <ac:chgData name="Bigas, Marc" userId="a76649d8-8b81-4c68-a060-d743b2cef9d5" providerId="ADAL" clId="{A75B5565-5445-4CA0-989C-E99DE6FE3EA9}" dt="2025-09-18T10:57:35.147" v="118" actId="20577"/>
          <ac:spMkLst>
            <pc:docMk/>
            <pc:sldMk cId="2531237526" sldId="313"/>
            <ac:spMk id="5" creationId="{04922677-3BAF-2AFB-0354-D3746396097F}"/>
          </ac:spMkLst>
        </pc:spChg>
      </pc:sldChg>
      <pc:sldChg chg="modSp mod">
        <pc:chgData name="Bigas, Marc" userId="a76649d8-8b81-4c68-a060-d743b2cef9d5" providerId="ADAL" clId="{A75B5565-5445-4CA0-989C-E99DE6FE3EA9}" dt="2025-09-18T10:58:22.757" v="119" actId="113"/>
        <pc:sldMkLst>
          <pc:docMk/>
          <pc:sldMk cId="3273611643" sldId="314"/>
        </pc:sldMkLst>
        <pc:spChg chg="mod">
          <ac:chgData name="Bigas, Marc" userId="a76649d8-8b81-4c68-a060-d743b2cef9d5" providerId="ADAL" clId="{A75B5565-5445-4CA0-989C-E99DE6FE3EA9}" dt="2025-09-18T10:58:22.757" v="119" actId="113"/>
          <ac:spMkLst>
            <pc:docMk/>
            <pc:sldMk cId="3273611643" sldId="314"/>
            <ac:spMk id="4" creationId="{01EFB18F-B629-6218-3E3E-D260BC80FB1D}"/>
          </ac:spMkLst>
        </pc:spChg>
        <pc:spChg chg="mod">
          <ac:chgData name="Bigas, Marc" userId="a76649d8-8b81-4c68-a060-d743b2cef9d5" providerId="ADAL" clId="{A75B5565-5445-4CA0-989C-E99DE6FE3EA9}" dt="2025-09-18T10:45:59.661" v="42" actId="790"/>
          <ac:spMkLst>
            <pc:docMk/>
            <pc:sldMk cId="3273611643" sldId="314"/>
            <ac:spMk id="5" creationId="{BFAFF968-A5A7-1DD9-8235-D90E769B2AF6}"/>
          </ac:spMkLst>
        </pc:spChg>
      </pc:sldChg>
      <pc:sldChg chg="modSp mod">
        <pc:chgData name="Bigas, Marc" userId="a76649d8-8b81-4c68-a060-d743b2cef9d5" providerId="ADAL" clId="{A75B5565-5445-4CA0-989C-E99DE6FE3EA9}" dt="2025-09-18T10:58:31.452" v="120" actId="113"/>
        <pc:sldMkLst>
          <pc:docMk/>
          <pc:sldMk cId="1105253018" sldId="315"/>
        </pc:sldMkLst>
        <pc:spChg chg="mod">
          <ac:chgData name="Bigas, Marc" userId="a76649d8-8b81-4c68-a060-d743b2cef9d5" providerId="ADAL" clId="{A75B5565-5445-4CA0-989C-E99DE6FE3EA9}" dt="2025-09-18T10:58:31.452" v="120" actId="113"/>
          <ac:spMkLst>
            <pc:docMk/>
            <pc:sldMk cId="1105253018" sldId="315"/>
            <ac:spMk id="4" creationId="{8A26401E-A813-592A-6ED5-41244C9C59F7}"/>
          </ac:spMkLst>
        </pc:spChg>
        <pc:spChg chg="mod">
          <ac:chgData name="Bigas, Marc" userId="a76649d8-8b81-4c68-a060-d743b2cef9d5" providerId="ADAL" clId="{A75B5565-5445-4CA0-989C-E99DE6FE3EA9}" dt="2025-09-18T10:45:59.661" v="42" actId="790"/>
          <ac:spMkLst>
            <pc:docMk/>
            <pc:sldMk cId="1105253018" sldId="315"/>
            <ac:spMk id="18" creationId="{623DAB8F-9139-1EDE-D6C5-0CAFE308387A}"/>
          </ac:spMkLst>
        </pc:spChg>
        <pc:spChg chg="mod">
          <ac:chgData name="Bigas, Marc" userId="a76649d8-8b81-4c68-a060-d743b2cef9d5" providerId="ADAL" clId="{A75B5565-5445-4CA0-989C-E99DE6FE3EA9}" dt="2025-09-18T10:45:59.661" v="42" actId="790"/>
          <ac:spMkLst>
            <pc:docMk/>
            <pc:sldMk cId="1105253018" sldId="315"/>
            <ac:spMk id="20" creationId="{E587A272-D81B-EEF3-592A-8708BF56B5DF}"/>
          </ac:spMkLst>
        </pc:spChg>
        <pc:spChg chg="mod">
          <ac:chgData name="Bigas, Marc" userId="a76649d8-8b81-4c68-a060-d743b2cef9d5" providerId="ADAL" clId="{A75B5565-5445-4CA0-989C-E99DE6FE3EA9}" dt="2025-09-18T10:45:59.661" v="42" actId="790"/>
          <ac:spMkLst>
            <pc:docMk/>
            <pc:sldMk cId="1105253018" sldId="315"/>
            <ac:spMk id="21" creationId="{61057451-C449-1FB4-DCA7-BD503ABDCAFF}"/>
          </ac:spMkLst>
        </pc:spChg>
        <pc:spChg chg="mod">
          <ac:chgData name="Bigas, Marc" userId="a76649d8-8b81-4c68-a060-d743b2cef9d5" providerId="ADAL" clId="{A75B5565-5445-4CA0-989C-E99DE6FE3EA9}" dt="2025-09-18T10:45:59.661" v="42" actId="790"/>
          <ac:spMkLst>
            <pc:docMk/>
            <pc:sldMk cId="1105253018" sldId="315"/>
            <ac:spMk id="22" creationId="{CAE0C147-BD1F-9DD5-D679-C4F8B679199F}"/>
          </ac:spMkLst>
        </pc:spChg>
        <pc:spChg chg="mod">
          <ac:chgData name="Bigas, Marc" userId="a76649d8-8b81-4c68-a060-d743b2cef9d5" providerId="ADAL" clId="{A75B5565-5445-4CA0-989C-E99DE6FE3EA9}" dt="2025-09-18T10:45:59.661" v="42" actId="790"/>
          <ac:spMkLst>
            <pc:docMk/>
            <pc:sldMk cId="1105253018" sldId="315"/>
            <ac:spMk id="24" creationId="{FBB07732-22EE-BAC2-08D9-46E07012313E}"/>
          </ac:spMkLst>
        </pc:spChg>
        <pc:spChg chg="mod">
          <ac:chgData name="Bigas, Marc" userId="a76649d8-8b81-4c68-a060-d743b2cef9d5" providerId="ADAL" clId="{A75B5565-5445-4CA0-989C-E99DE6FE3EA9}" dt="2025-09-18T10:45:59.661" v="42" actId="790"/>
          <ac:spMkLst>
            <pc:docMk/>
            <pc:sldMk cId="1105253018" sldId="315"/>
            <ac:spMk id="25" creationId="{7BC66467-9EF4-0B2A-1778-B76C11D2BC30}"/>
          </ac:spMkLst>
        </pc:spChg>
        <pc:spChg chg="mod">
          <ac:chgData name="Bigas, Marc" userId="a76649d8-8b81-4c68-a060-d743b2cef9d5" providerId="ADAL" clId="{A75B5565-5445-4CA0-989C-E99DE6FE3EA9}" dt="2025-09-18T10:45:59.661" v="42" actId="790"/>
          <ac:spMkLst>
            <pc:docMk/>
            <pc:sldMk cId="1105253018" sldId="315"/>
            <ac:spMk id="26" creationId="{F80C5FFF-8351-4B5B-6593-4327A0C4D39E}"/>
          </ac:spMkLst>
        </pc:spChg>
        <pc:spChg chg="mod">
          <ac:chgData name="Bigas, Marc" userId="a76649d8-8b81-4c68-a060-d743b2cef9d5" providerId="ADAL" clId="{A75B5565-5445-4CA0-989C-E99DE6FE3EA9}" dt="2025-09-18T10:45:59.661" v="42" actId="790"/>
          <ac:spMkLst>
            <pc:docMk/>
            <pc:sldMk cId="1105253018" sldId="315"/>
            <ac:spMk id="27" creationId="{45CCB7B3-30F8-7F97-326E-91F6F8D9B990}"/>
          </ac:spMkLst>
        </pc:spChg>
        <pc:spChg chg="mod">
          <ac:chgData name="Bigas, Marc" userId="a76649d8-8b81-4c68-a060-d743b2cef9d5" providerId="ADAL" clId="{A75B5565-5445-4CA0-989C-E99DE6FE3EA9}" dt="2025-09-18T10:45:59.661" v="42" actId="790"/>
          <ac:spMkLst>
            <pc:docMk/>
            <pc:sldMk cId="1105253018" sldId="315"/>
            <ac:spMk id="28" creationId="{DE483214-C5D5-8FC7-1F97-C0259561FD58}"/>
          </ac:spMkLst>
        </pc:spChg>
        <pc:spChg chg="mod">
          <ac:chgData name="Bigas, Marc" userId="a76649d8-8b81-4c68-a060-d743b2cef9d5" providerId="ADAL" clId="{A75B5565-5445-4CA0-989C-E99DE6FE3EA9}" dt="2025-09-18T10:45:59.661" v="42" actId="790"/>
          <ac:spMkLst>
            <pc:docMk/>
            <pc:sldMk cId="1105253018" sldId="315"/>
            <ac:spMk id="29" creationId="{939AAD28-B368-3358-EB04-F3AA832E2E3D}"/>
          </ac:spMkLst>
        </pc:spChg>
      </pc:sldChg>
      <pc:sldChg chg="modSp mod">
        <pc:chgData name="Bigas, Marc" userId="a76649d8-8b81-4c68-a060-d743b2cef9d5" providerId="ADAL" clId="{A75B5565-5445-4CA0-989C-E99DE6FE3EA9}" dt="2025-09-18T10:58:38.400" v="121" actId="113"/>
        <pc:sldMkLst>
          <pc:docMk/>
          <pc:sldMk cId="1253429313" sldId="316"/>
        </pc:sldMkLst>
        <pc:spChg chg="mod">
          <ac:chgData name="Bigas, Marc" userId="a76649d8-8b81-4c68-a060-d743b2cef9d5" providerId="ADAL" clId="{A75B5565-5445-4CA0-989C-E99DE6FE3EA9}" dt="2025-09-18T10:58:38.400" v="121" actId="113"/>
          <ac:spMkLst>
            <pc:docMk/>
            <pc:sldMk cId="1253429313" sldId="316"/>
            <ac:spMk id="4" creationId="{B5CA249D-0B5F-4746-0369-7C3F58FA4EA6}"/>
          </ac:spMkLst>
        </pc:spChg>
        <pc:spChg chg="mod">
          <ac:chgData name="Bigas, Marc" userId="a76649d8-8b81-4c68-a060-d743b2cef9d5" providerId="ADAL" clId="{A75B5565-5445-4CA0-989C-E99DE6FE3EA9}" dt="2025-09-18T10:45:59.661" v="42" actId="790"/>
          <ac:spMkLst>
            <pc:docMk/>
            <pc:sldMk cId="1253429313" sldId="316"/>
            <ac:spMk id="5" creationId="{4B4E1AC5-CD7C-36BA-22F5-318186384443}"/>
          </ac:spMkLst>
        </pc:spChg>
        <pc:spChg chg="mod">
          <ac:chgData name="Bigas, Marc" userId="a76649d8-8b81-4c68-a060-d743b2cef9d5" providerId="ADAL" clId="{A75B5565-5445-4CA0-989C-E99DE6FE3EA9}" dt="2025-09-18T10:45:59.661" v="42" actId="790"/>
          <ac:spMkLst>
            <pc:docMk/>
            <pc:sldMk cId="1253429313" sldId="316"/>
            <ac:spMk id="6" creationId="{F9E64DC2-F99B-D38E-BF41-BAFE97878383}"/>
          </ac:spMkLst>
        </pc:spChg>
        <pc:spChg chg="mod">
          <ac:chgData name="Bigas, Marc" userId="a76649d8-8b81-4c68-a060-d743b2cef9d5" providerId="ADAL" clId="{A75B5565-5445-4CA0-989C-E99DE6FE3EA9}" dt="2025-09-18T10:45:59.661" v="42" actId="790"/>
          <ac:spMkLst>
            <pc:docMk/>
            <pc:sldMk cId="1253429313" sldId="316"/>
            <ac:spMk id="7" creationId="{D5CE63BD-70B2-C66C-220F-E3125E12D66F}"/>
          </ac:spMkLst>
        </pc:spChg>
      </pc:sldChg>
      <pc:sldChg chg="modSp mod">
        <pc:chgData name="Bigas, Marc" userId="a76649d8-8b81-4c68-a060-d743b2cef9d5" providerId="ADAL" clId="{A75B5565-5445-4CA0-989C-E99DE6FE3EA9}" dt="2025-09-18T10:58:46.846" v="122" actId="113"/>
        <pc:sldMkLst>
          <pc:docMk/>
          <pc:sldMk cId="1221827674" sldId="317"/>
        </pc:sldMkLst>
        <pc:spChg chg="mod">
          <ac:chgData name="Bigas, Marc" userId="a76649d8-8b81-4c68-a060-d743b2cef9d5" providerId="ADAL" clId="{A75B5565-5445-4CA0-989C-E99DE6FE3EA9}" dt="2025-09-18T10:45:59.661" v="42" actId="790"/>
          <ac:spMkLst>
            <pc:docMk/>
            <pc:sldMk cId="1221827674" sldId="317"/>
            <ac:spMk id="3" creationId="{25D209CC-C2F4-FE8A-A080-A57529474241}"/>
          </ac:spMkLst>
        </pc:spChg>
        <pc:spChg chg="mod">
          <ac:chgData name="Bigas, Marc" userId="a76649d8-8b81-4c68-a060-d743b2cef9d5" providerId="ADAL" clId="{A75B5565-5445-4CA0-989C-E99DE6FE3EA9}" dt="2025-09-18T10:58:46.846" v="122" actId="113"/>
          <ac:spMkLst>
            <pc:docMk/>
            <pc:sldMk cId="1221827674" sldId="317"/>
            <ac:spMk id="4" creationId="{68962E4D-CA5B-92BC-47D3-41BBFD72E5CE}"/>
          </ac:spMkLst>
        </pc:spChg>
        <pc:spChg chg="mod">
          <ac:chgData name="Bigas, Marc" userId="a76649d8-8b81-4c68-a060-d743b2cef9d5" providerId="ADAL" clId="{A75B5565-5445-4CA0-989C-E99DE6FE3EA9}" dt="2025-09-18T10:45:59.661" v="42" actId="790"/>
          <ac:spMkLst>
            <pc:docMk/>
            <pc:sldMk cId="1221827674" sldId="317"/>
            <ac:spMk id="14" creationId="{BD08E380-1EF8-B651-7863-6DA56FD307EB}"/>
          </ac:spMkLst>
        </pc:spChg>
        <pc:spChg chg="mod">
          <ac:chgData name="Bigas, Marc" userId="a76649d8-8b81-4c68-a060-d743b2cef9d5" providerId="ADAL" clId="{A75B5565-5445-4CA0-989C-E99DE6FE3EA9}" dt="2025-09-18T10:45:59.661" v="42" actId="790"/>
          <ac:spMkLst>
            <pc:docMk/>
            <pc:sldMk cId="1221827674" sldId="317"/>
            <ac:spMk id="15" creationId="{A427B152-4499-BE56-184A-BA6A6E050D3F}"/>
          </ac:spMkLst>
        </pc:spChg>
        <pc:spChg chg="mod">
          <ac:chgData name="Bigas, Marc" userId="a76649d8-8b81-4c68-a060-d743b2cef9d5" providerId="ADAL" clId="{A75B5565-5445-4CA0-989C-E99DE6FE3EA9}" dt="2025-09-18T10:45:59.661" v="42" actId="790"/>
          <ac:spMkLst>
            <pc:docMk/>
            <pc:sldMk cId="1221827674" sldId="317"/>
            <ac:spMk id="16" creationId="{9684385F-1506-5492-802D-85C7D0802DC6}"/>
          </ac:spMkLst>
        </pc:spChg>
        <pc:graphicFrameChg chg="modGraphic">
          <ac:chgData name="Bigas, Marc" userId="a76649d8-8b81-4c68-a060-d743b2cef9d5" providerId="ADAL" clId="{A75B5565-5445-4CA0-989C-E99DE6FE3EA9}" dt="2025-09-18T10:45:59.661" v="42" actId="790"/>
          <ac:graphicFrameMkLst>
            <pc:docMk/>
            <pc:sldMk cId="1221827674" sldId="317"/>
            <ac:graphicFrameMk id="2" creationId="{B3BD7A2F-50D4-DEEC-5FA9-0E91C5759214}"/>
          </ac:graphicFrameMkLst>
        </pc:graphicFrameChg>
      </pc:sldChg>
      <pc:sldChg chg="modSp mod">
        <pc:chgData name="Bigas, Marc" userId="a76649d8-8b81-4c68-a060-d743b2cef9d5" providerId="ADAL" clId="{A75B5565-5445-4CA0-989C-E99DE6FE3EA9}" dt="2025-09-18T10:58:52.911" v="123" actId="113"/>
        <pc:sldMkLst>
          <pc:docMk/>
          <pc:sldMk cId="1271432442" sldId="318"/>
        </pc:sldMkLst>
        <pc:spChg chg="mod">
          <ac:chgData name="Bigas, Marc" userId="a76649d8-8b81-4c68-a060-d743b2cef9d5" providerId="ADAL" clId="{A75B5565-5445-4CA0-989C-E99DE6FE3EA9}" dt="2025-09-18T10:45:59.661" v="42" actId="790"/>
          <ac:spMkLst>
            <pc:docMk/>
            <pc:sldMk cId="1271432442" sldId="318"/>
            <ac:spMk id="2" creationId="{17B053CD-DEF2-F289-7A3C-023BB9D1BC2E}"/>
          </ac:spMkLst>
        </pc:spChg>
        <pc:spChg chg="mod">
          <ac:chgData name="Bigas, Marc" userId="a76649d8-8b81-4c68-a060-d743b2cef9d5" providerId="ADAL" clId="{A75B5565-5445-4CA0-989C-E99DE6FE3EA9}" dt="2025-09-18T10:58:52.911" v="123" actId="113"/>
          <ac:spMkLst>
            <pc:docMk/>
            <pc:sldMk cId="1271432442" sldId="318"/>
            <ac:spMk id="4" creationId="{AE033EE8-9AC4-70D3-9E34-E189FF704926}"/>
          </ac:spMkLst>
        </pc:spChg>
      </pc:sldChg>
      <pc:sldChg chg="modSp mod">
        <pc:chgData name="Bigas, Marc" userId="a76649d8-8b81-4c68-a060-d743b2cef9d5" providerId="ADAL" clId="{A75B5565-5445-4CA0-989C-E99DE6FE3EA9}" dt="2025-09-18T10:58:58.353" v="124" actId="113"/>
        <pc:sldMkLst>
          <pc:docMk/>
          <pc:sldMk cId="2467439314" sldId="319"/>
        </pc:sldMkLst>
        <pc:spChg chg="mod">
          <ac:chgData name="Bigas, Marc" userId="a76649d8-8b81-4c68-a060-d743b2cef9d5" providerId="ADAL" clId="{A75B5565-5445-4CA0-989C-E99DE6FE3EA9}" dt="2025-09-18T10:58:58.353" v="124" actId="113"/>
          <ac:spMkLst>
            <pc:docMk/>
            <pc:sldMk cId="2467439314" sldId="319"/>
            <ac:spMk id="4" creationId="{32324562-A9E5-8168-8D9A-4D67CACCFCAD}"/>
          </ac:spMkLst>
        </pc:spChg>
        <pc:spChg chg="mod">
          <ac:chgData name="Bigas, Marc" userId="a76649d8-8b81-4c68-a060-d743b2cef9d5" providerId="ADAL" clId="{A75B5565-5445-4CA0-989C-E99DE6FE3EA9}" dt="2025-09-18T10:45:59.661" v="42" actId="790"/>
          <ac:spMkLst>
            <pc:docMk/>
            <pc:sldMk cId="2467439314" sldId="319"/>
            <ac:spMk id="5" creationId="{155A59C4-EC7D-90AA-568A-B963377F4D39}"/>
          </ac:spMkLst>
        </pc:spChg>
      </pc:sldChg>
      <pc:sldChg chg="modSp mod">
        <pc:chgData name="Bigas, Marc" userId="a76649d8-8b81-4c68-a060-d743b2cef9d5" providerId="ADAL" clId="{A75B5565-5445-4CA0-989C-E99DE6FE3EA9}" dt="2025-09-18T10:59:05.892" v="125" actId="113"/>
        <pc:sldMkLst>
          <pc:docMk/>
          <pc:sldMk cId="4008948387" sldId="320"/>
        </pc:sldMkLst>
        <pc:spChg chg="mod">
          <ac:chgData name="Bigas, Marc" userId="a76649d8-8b81-4c68-a060-d743b2cef9d5" providerId="ADAL" clId="{A75B5565-5445-4CA0-989C-E99DE6FE3EA9}" dt="2025-09-18T10:59:05.892" v="125" actId="113"/>
          <ac:spMkLst>
            <pc:docMk/>
            <pc:sldMk cId="4008948387" sldId="320"/>
            <ac:spMk id="4" creationId="{47C037C9-CCAD-F6A8-8A82-40D99F977BAC}"/>
          </ac:spMkLst>
        </pc:spChg>
        <pc:spChg chg="mod">
          <ac:chgData name="Bigas, Marc" userId="a76649d8-8b81-4c68-a060-d743b2cef9d5" providerId="ADAL" clId="{A75B5565-5445-4CA0-989C-E99DE6FE3EA9}" dt="2025-09-18T10:45:59.661" v="42" actId="790"/>
          <ac:spMkLst>
            <pc:docMk/>
            <pc:sldMk cId="4008948387" sldId="320"/>
            <ac:spMk id="5" creationId="{66F945B2-85D5-C00A-410C-94C7EBD64C77}"/>
          </ac:spMkLst>
        </pc:spChg>
      </pc:sldChg>
      <pc:sldChg chg="modSp mod">
        <pc:chgData name="Bigas, Marc" userId="a76649d8-8b81-4c68-a060-d743b2cef9d5" providerId="ADAL" clId="{A75B5565-5445-4CA0-989C-E99DE6FE3EA9}" dt="2025-09-18T11:27:20.173" v="146" actId="20577"/>
        <pc:sldMkLst>
          <pc:docMk/>
          <pc:sldMk cId="1221672367" sldId="321"/>
        </pc:sldMkLst>
        <pc:spChg chg="mod">
          <ac:chgData name="Bigas, Marc" userId="a76649d8-8b81-4c68-a060-d743b2cef9d5" providerId="ADAL" clId="{A75B5565-5445-4CA0-989C-E99DE6FE3EA9}" dt="2025-09-18T10:59:12.054" v="126" actId="113"/>
          <ac:spMkLst>
            <pc:docMk/>
            <pc:sldMk cId="1221672367" sldId="321"/>
            <ac:spMk id="4" creationId="{43F8C40D-FB43-9CF0-A316-D9558DA340C9}"/>
          </ac:spMkLst>
        </pc:spChg>
        <pc:spChg chg="mod">
          <ac:chgData name="Bigas, Marc" userId="a76649d8-8b81-4c68-a060-d743b2cef9d5" providerId="ADAL" clId="{A75B5565-5445-4CA0-989C-E99DE6FE3EA9}" dt="2025-09-18T10:45:59.661" v="42" actId="790"/>
          <ac:spMkLst>
            <pc:docMk/>
            <pc:sldMk cId="1221672367" sldId="321"/>
            <ac:spMk id="5" creationId="{FF4AA095-E7FE-F170-8129-154F4A959BFD}"/>
          </ac:spMkLst>
        </pc:spChg>
        <pc:spChg chg="mod">
          <ac:chgData name="Bigas, Marc" userId="a76649d8-8b81-4c68-a060-d743b2cef9d5" providerId="ADAL" clId="{A75B5565-5445-4CA0-989C-E99DE6FE3EA9}" dt="2025-09-18T11:27:20.173" v="146" actId="20577"/>
          <ac:spMkLst>
            <pc:docMk/>
            <pc:sldMk cId="1221672367" sldId="321"/>
            <ac:spMk id="6" creationId="{6926F6B4-AF54-BE0F-C7F9-F4EDCBA55DA0}"/>
          </ac:spMkLst>
        </pc:spChg>
      </pc:sldChg>
      <pc:sldChg chg="delSp modSp mod">
        <pc:chgData name="Bigas, Marc" userId="a76649d8-8b81-4c68-a060-d743b2cef9d5" providerId="ADAL" clId="{A75B5565-5445-4CA0-989C-E99DE6FE3EA9}" dt="2025-09-18T10:49:52.371" v="100" actId="478"/>
        <pc:sldMkLst>
          <pc:docMk/>
          <pc:sldMk cId="840499677" sldId="322"/>
        </pc:sldMkLst>
      </pc:sldChg>
      <pc:sldChg chg="addSp delSp modSp mod">
        <pc:chgData name="Bigas, Marc" userId="a76649d8-8b81-4c68-a060-d743b2cef9d5" providerId="ADAL" clId="{A75B5565-5445-4CA0-989C-E99DE6FE3EA9}" dt="2025-09-18T10:49:44.932" v="99" actId="478"/>
        <pc:sldMkLst>
          <pc:docMk/>
          <pc:sldMk cId="3870742001" sldId="323"/>
        </pc:sldMkLst>
      </pc:sldChg>
      <pc:sldChg chg="modSp mod">
        <pc:chgData name="Bigas, Marc" userId="a76649d8-8b81-4c68-a060-d743b2cef9d5" providerId="ADAL" clId="{A75B5565-5445-4CA0-989C-E99DE6FE3EA9}" dt="2025-09-18T11:01:01.859" v="129" actId="113"/>
        <pc:sldMkLst>
          <pc:docMk/>
          <pc:sldMk cId="3224497334" sldId="333"/>
        </pc:sldMkLst>
        <pc:spChg chg="mod">
          <ac:chgData name="Bigas, Marc" userId="a76649d8-8b81-4c68-a060-d743b2cef9d5" providerId="ADAL" clId="{A75B5565-5445-4CA0-989C-E99DE6FE3EA9}" dt="2025-09-18T11:01:01.859" v="129" actId="113"/>
          <ac:spMkLst>
            <pc:docMk/>
            <pc:sldMk cId="3224497334" sldId="333"/>
            <ac:spMk id="2" creationId="{AE309044-78F0-95F1-B816-2F317C5ABD5D}"/>
          </ac:spMkLst>
        </pc:spChg>
        <pc:spChg chg="mod">
          <ac:chgData name="Bigas, Marc" userId="a76649d8-8b81-4c68-a060-d743b2cef9d5" providerId="ADAL" clId="{A75B5565-5445-4CA0-989C-E99DE6FE3EA9}" dt="2025-09-18T10:45:59.661" v="42" actId="790"/>
          <ac:spMkLst>
            <pc:docMk/>
            <pc:sldMk cId="3224497334" sldId="333"/>
            <ac:spMk id="3" creationId="{A603FFD7-7CA1-8EBA-FD2C-800A1AC76C74}"/>
          </ac:spMkLst>
        </pc:spChg>
      </pc:sldChg>
      <pc:sldMasterChg chg="modSldLayout">
        <pc:chgData name="Bigas, Marc" userId="a76649d8-8b81-4c68-a060-d743b2cef9d5" providerId="ADAL" clId="{A75B5565-5445-4CA0-989C-E99DE6FE3EA9}" dt="2025-09-18T10:50:09.439" v="102"/>
        <pc:sldMasterMkLst>
          <pc:docMk/>
          <pc:sldMasterMk cId="771299247" sldId="2147483681"/>
        </pc:sldMasterMkLst>
        <pc:sldLayoutChg chg="addSp delSp modSp mod">
          <pc:chgData name="Bigas, Marc" userId="a76649d8-8b81-4c68-a060-d743b2cef9d5" providerId="ADAL" clId="{A75B5565-5445-4CA0-989C-E99DE6FE3EA9}" dt="2025-09-18T10:49:18.858" v="94" actId="20577"/>
          <pc:sldLayoutMkLst>
            <pc:docMk/>
            <pc:sldMasterMk cId="771299247" sldId="2147483681"/>
            <pc:sldLayoutMk cId="1115990853" sldId="2147483779"/>
          </pc:sldLayoutMkLst>
          <pc:spChg chg="mod">
            <ac:chgData name="Bigas, Marc" userId="a76649d8-8b81-4c68-a060-d743b2cef9d5" providerId="ADAL" clId="{A75B5565-5445-4CA0-989C-E99DE6FE3EA9}" dt="2025-09-18T10:49:03.148" v="89" actId="255"/>
            <ac:spMkLst>
              <pc:docMk/>
              <pc:sldMasterMk cId="771299247" sldId="2147483681"/>
              <pc:sldLayoutMk cId="1115990853" sldId="2147483779"/>
              <ac:spMk id="2" creationId="{108E8908-E34C-1E68-F0A6-E696FB7C9AAB}"/>
            </ac:spMkLst>
          </pc:spChg>
          <pc:spChg chg="mod">
            <ac:chgData name="Bigas, Marc" userId="a76649d8-8b81-4c68-a060-d743b2cef9d5" providerId="ADAL" clId="{A75B5565-5445-4CA0-989C-E99DE6FE3EA9}" dt="2025-09-18T10:49:18.858" v="94" actId="20577"/>
            <ac:spMkLst>
              <pc:docMk/>
              <pc:sldMasterMk cId="771299247" sldId="2147483681"/>
              <pc:sldLayoutMk cId="1115990853" sldId="2147483779"/>
              <ac:spMk id="3" creationId="{5330962C-5894-1537-A5DB-2B5ED7A82486}"/>
            </ac:spMkLst>
          </pc:spChg>
          <pc:spChg chg="mod">
            <ac:chgData name="Bigas, Marc" userId="a76649d8-8b81-4c68-a060-d743b2cef9d5" providerId="ADAL" clId="{A75B5565-5445-4CA0-989C-E99DE6FE3EA9}" dt="2025-09-18T10:47:32.695" v="72" actId="790"/>
            <ac:spMkLst>
              <pc:docMk/>
              <pc:sldMasterMk cId="771299247" sldId="2147483681"/>
              <pc:sldLayoutMk cId="1115990853" sldId="2147483779"/>
              <ac:spMk id="13" creationId="{E7304740-60C9-DF74-CF59-5D06A7DABE80}"/>
            </ac:spMkLst>
          </pc:spChg>
          <pc:picChg chg="add mod ord">
            <ac:chgData name="Bigas, Marc" userId="a76649d8-8b81-4c68-a060-d743b2cef9d5" providerId="ADAL" clId="{A75B5565-5445-4CA0-989C-E99DE6FE3EA9}" dt="2025-09-04T12:34:53.568" v="6" actId="167"/>
            <ac:picMkLst>
              <pc:docMk/>
              <pc:sldMasterMk cId="771299247" sldId="2147483681"/>
              <pc:sldLayoutMk cId="1115990853" sldId="2147483779"/>
              <ac:picMk id="5" creationId="{88BB6041-5EE0-9925-3B35-E2A69A2BC4EC}"/>
            </ac:picMkLst>
          </pc:picChg>
          <pc:picChg chg="add mod ord">
            <ac:chgData name="Bigas, Marc" userId="a76649d8-8b81-4c68-a060-d743b2cef9d5" providerId="ADAL" clId="{A75B5565-5445-4CA0-989C-E99DE6FE3EA9}" dt="2025-09-04T12:35:20.140" v="12" actId="167"/>
            <ac:picMkLst>
              <pc:docMk/>
              <pc:sldMasterMk cId="771299247" sldId="2147483681"/>
              <pc:sldLayoutMk cId="1115990853" sldId="2147483779"/>
              <ac:picMk id="9" creationId="{61976C7E-3981-3982-FBC0-F2797F9007BB}"/>
            </ac:picMkLst>
          </pc:picChg>
          <pc:picChg chg="mod">
            <ac:chgData name="Bigas, Marc" userId="a76649d8-8b81-4c68-a060-d743b2cef9d5" providerId="ADAL" clId="{A75B5565-5445-4CA0-989C-E99DE6FE3EA9}" dt="2025-09-04T12:34:39.487" v="1" actId="1076"/>
            <ac:picMkLst>
              <pc:docMk/>
              <pc:sldMasterMk cId="771299247" sldId="2147483681"/>
              <pc:sldLayoutMk cId="1115990853" sldId="2147483779"/>
              <ac:picMk id="11" creationId="{BE892A33-ABDE-310D-0CD2-1C85AF1FC85F}"/>
            </ac:picMkLst>
          </pc:picChg>
        </pc:sldLayoutChg>
        <pc:sldLayoutChg chg="addSp delSp modSp mod">
          <pc:chgData name="Bigas, Marc" userId="a76649d8-8b81-4c68-a060-d743b2cef9d5" providerId="ADAL" clId="{A75B5565-5445-4CA0-989C-E99DE6FE3EA9}" dt="2025-09-18T10:50:09.439" v="102"/>
          <pc:sldLayoutMkLst>
            <pc:docMk/>
            <pc:sldMasterMk cId="771299247" sldId="2147483681"/>
            <pc:sldLayoutMk cId="2463236388" sldId="2147483780"/>
          </pc:sldLayoutMkLst>
          <pc:spChg chg="add mod ord">
            <ac:chgData name="Bigas, Marc" userId="a76649d8-8b81-4c68-a060-d743b2cef9d5" providerId="ADAL" clId="{A75B5565-5445-4CA0-989C-E99DE6FE3EA9}" dt="2025-09-18T10:46:06.350" v="43" actId="790"/>
            <ac:spMkLst>
              <pc:docMk/>
              <pc:sldMasterMk cId="771299247" sldId="2147483681"/>
              <pc:sldLayoutMk cId="2463236388" sldId="2147483780"/>
              <ac:spMk id="2" creationId="{A8D89BE3-9CDA-B8CA-4FD1-1C924AA0E6FA}"/>
            </ac:spMkLst>
          </pc:spChg>
          <pc:spChg chg="mod ord">
            <ac:chgData name="Bigas, Marc" userId="a76649d8-8b81-4c68-a060-d743b2cef9d5" providerId="ADAL" clId="{A75B5565-5445-4CA0-989C-E99DE6FE3EA9}" dt="2025-09-18T10:46:48.054" v="53" actId="20577"/>
            <ac:spMkLst>
              <pc:docMk/>
              <pc:sldMasterMk cId="771299247" sldId="2147483681"/>
              <pc:sldLayoutMk cId="2463236388" sldId="2147483780"/>
              <ac:spMk id="3" creationId="{B0F7B567-3C4F-DE5D-0AEA-775C244ACFFA}"/>
            </ac:spMkLst>
          </pc:spChg>
          <pc:spChg chg="add mod">
            <ac:chgData name="Bigas, Marc" userId="a76649d8-8b81-4c68-a060-d743b2cef9d5" providerId="ADAL" clId="{A75B5565-5445-4CA0-989C-E99DE6FE3EA9}" dt="2025-09-18T10:50:09.439" v="102"/>
            <ac:spMkLst>
              <pc:docMk/>
              <pc:sldMasterMk cId="771299247" sldId="2147483681"/>
              <pc:sldLayoutMk cId="2463236388" sldId="2147483780"/>
              <ac:spMk id="4" creationId="{B851C669-55E1-85F6-5B48-7993AA2F169E}"/>
            </ac:spMkLst>
          </pc:spChg>
          <pc:spChg chg="mod">
            <ac:chgData name="Bigas, Marc" userId="a76649d8-8b81-4c68-a060-d743b2cef9d5" providerId="ADAL" clId="{A75B5565-5445-4CA0-989C-E99DE6FE3EA9}" dt="2025-09-18T10:46:55.664" v="69" actId="1036"/>
            <ac:spMkLst>
              <pc:docMk/>
              <pc:sldMasterMk cId="771299247" sldId="2147483681"/>
              <pc:sldLayoutMk cId="2463236388" sldId="2147483780"/>
              <ac:spMk id="12" creationId="{01C9AC17-B423-D5BF-CDC5-9377E1097235}"/>
            </ac:spMkLst>
          </pc:spChg>
          <pc:spChg chg="mod">
            <ac:chgData name="Bigas, Marc" userId="a76649d8-8b81-4c68-a060-d743b2cef9d5" providerId="ADAL" clId="{A75B5565-5445-4CA0-989C-E99DE6FE3EA9}" dt="2025-09-18T10:46:06.350" v="43" actId="790"/>
            <ac:spMkLst>
              <pc:docMk/>
              <pc:sldMasterMk cId="771299247" sldId="2147483681"/>
              <pc:sldLayoutMk cId="2463236388" sldId="2147483780"/>
              <ac:spMk id="13" creationId="{E7304740-60C9-DF74-CF59-5D06A7DABE80}"/>
            </ac:spMkLst>
          </pc:spChg>
          <pc:spChg chg="mod">
            <ac:chgData name="Bigas, Marc" userId="a76649d8-8b81-4c68-a060-d743b2cef9d5" providerId="ADAL" clId="{A75B5565-5445-4CA0-989C-E99DE6FE3EA9}" dt="2025-09-18T10:46:55.664" v="69" actId="1036"/>
            <ac:spMkLst>
              <pc:docMk/>
              <pc:sldMasterMk cId="771299247" sldId="2147483681"/>
              <pc:sldLayoutMk cId="2463236388" sldId="2147483780"/>
              <ac:spMk id="14" creationId="{78C5B22B-2505-E3A0-C72A-42620913B470}"/>
            </ac:spMkLst>
          </pc:spChg>
          <pc:spChg chg="mod">
            <ac:chgData name="Bigas, Marc" userId="a76649d8-8b81-4c68-a060-d743b2cef9d5" providerId="ADAL" clId="{A75B5565-5445-4CA0-989C-E99DE6FE3EA9}" dt="2025-09-18T10:46:55.664" v="69" actId="1036"/>
            <ac:spMkLst>
              <pc:docMk/>
              <pc:sldMasterMk cId="771299247" sldId="2147483681"/>
              <pc:sldLayoutMk cId="2463236388" sldId="2147483780"/>
              <ac:spMk id="15" creationId="{BB2136B7-7113-9913-2B5A-4D24E590D492}"/>
            </ac:spMkLst>
          </pc:spChg>
          <pc:picChg chg="ord">
            <ac:chgData name="Bigas, Marc" userId="a76649d8-8b81-4c68-a060-d743b2cef9d5" providerId="ADAL" clId="{A75B5565-5445-4CA0-989C-E99DE6FE3EA9}" dt="2025-09-04T12:37:47.712" v="21" actId="167"/>
            <ac:picMkLst>
              <pc:docMk/>
              <pc:sldMasterMk cId="771299247" sldId="2147483681"/>
              <pc:sldLayoutMk cId="2463236388" sldId="2147483780"/>
              <ac:picMk id="11" creationId="{BE892A33-ABDE-310D-0CD2-1C85AF1FC85F}"/>
            </ac:picMkLst>
          </pc:picChg>
          <pc:picChg chg="mod">
            <ac:chgData name="Bigas, Marc" userId="a76649d8-8b81-4c68-a060-d743b2cef9d5" providerId="ADAL" clId="{A75B5565-5445-4CA0-989C-E99DE6FE3EA9}" dt="2025-09-18T10:46:55.664" v="69" actId="1036"/>
            <ac:picMkLst>
              <pc:docMk/>
              <pc:sldMasterMk cId="771299247" sldId="2147483681"/>
              <pc:sldLayoutMk cId="2463236388" sldId="2147483780"/>
              <ac:picMk id="16" creationId="{F65AEA0B-8A8F-EA76-71DF-E7DEF0CF2F54}"/>
            </ac:picMkLst>
          </pc:picChg>
        </pc:sldLayoutChg>
      </pc:sldMasterChg>
    </pc:docChg>
  </pc:docChgLst>
  <pc:docChgLst>
    <pc:chgData name="Bigas, Marc" userId="a76649d8-8b81-4c68-a060-d743b2cef9d5" providerId="ADAL" clId="{054995DE-E59F-4A50-BFB2-39F75688330C}"/>
    <pc:docChg chg="undo custSel addSld delSld modSld addMainMaster delMainMaster modMainMaster">
      <pc:chgData name="Bigas, Marc" userId="a76649d8-8b81-4c68-a060-d743b2cef9d5" providerId="ADAL" clId="{054995DE-E59F-4A50-BFB2-39F75688330C}" dt="2025-07-11T16:12:36.605" v="792" actId="47"/>
      <pc:docMkLst>
        <pc:docMk/>
      </pc:docMkLst>
      <pc:sldChg chg="addSp delSp modSp add mod modClrScheme chgLayout">
        <pc:chgData name="Bigas, Marc" userId="a76649d8-8b81-4c68-a060-d743b2cef9d5" providerId="ADAL" clId="{054995DE-E59F-4A50-BFB2-39F75688330C}" dt="2025-07-11T15:24:16.033" v="303" actId="1076"/>
        <pc:sldMkLst>
          <pc:docMk/>
          <pc:sldMk cId="3591028344" sldId="256"/>
        </pc:sldMkLst>
      </pc:sldChg>
      <pc:sldChg chg="modSp del mod">
        <pc:chgData name="Bigas, Marc" userId="a76649d8-8b81-4c68-a060-d743b2cef9d5" providerId="ADAL" clId="{054995DE-E59F-4A50-BFB2-39F75688330C}" dt="2025-07-11T16:12:29.571" v="791" actId="47"/>
        <pc:sldMkLst>
          <pc:docMk/>
          <pc:sldMk cId="2033352070" sldId="290"/>
        </pc:sldMkLst>
      </pc:sldChg>
      <pc:sldChg chg="addSp delSp modSp mod modClrScheme chgLayout">
        <pc:chgData name="Bigas, Marc" userId="a76649d8-8b81-4c68-a060-d743b2cef9d5" providerId="ADAL" clId="{054995DE-E59F-4A50-BFB2-39F75688330C}" dt="2025-07-11T16:12:04.397" v="790" actId="207"/>
        <pc:sldMkLst>
          <pc:docMk/>
          <pc:sldMk cId="417956786" sldId="305"/>
        </pc:sldMkLst>
      </pc:sldChg>
      <pc:sldChg chg="addSp delSp modSp mod modClrScheme chgLayout">
        <pc:chgData name="Bigas, Marc" userId="a76649d8-8b81-4c68-a060-d743b2cef9d5" providerId="ADAL" clId="{054995DE-E59F-4A50-BFB2-39F75688330C}" dt="2025-07-11T15:48:52.473" v="394" actId="1076"/>
        <pc:sldMkLst>
          <pc:docMk/>
          <pc:sldMk cId="951075575" sldId="309"/>
        </pc:sldMkLst>
      </pc:sldChg>
      <pc:sldChg chg="addSp modSp mod">
        <pc:chgData name="Bigas, Marc" userId="a76649d8-8b81-4c68-a060-d743b2cef9d5" providerId="ADAL" clId="{054995DE-E59F-4A50-BFB2-39F75688330C}" dt="2025-07-11T16:08:12.285" v="770" actId="1076"/>
        <pc:sldMkLst>
          <pc:docMk/>
          <pc:sldMk cId="125865143" sldId="310"/>
        </pc:sldMkLst>
      </pc:sldChg>
      <pc:sldChg chg="del">
        <pc:chgData name="Bigas, Marc" userId="a76649d8-8b81-4c68-a060-d743b2cef9d5" providerId="ADAL" clId="{054995DE-E59F-4A50-BFB2-39F75688330C}" dt="2025-07-11T16:12:36.605" v="792" actId="47"/>
        <pc:sldMkLst>
          <pc:docMk/>
          <pc:sldMk cId="2537241780" sldId="311"/>
        </pc:sldMkLst>
      </pc:sldChg>
      <pc:sldChg chg="addSp modSp add mod">
        <pc:chgData name="Bigas, Marc" userId="a76649d8-8b81-4c68-a060-d743b2cef9d5" providerId="ADAL" clId="{054995DE-E59F-4A50-BFB2-39F75688330C}" dt="2025-07-11T15:49:51.976" v="419" actId="20577"/>
        <pc:sldMkLst>
          <pc:docMk/>
          <pc:sldMk cId="1950575632" sldId="312"/>
        </pc:sldMkLst>
      </pc:sldChg>
      <pc:sldChg chg="addSp delSp modSp add mod">
        <pc:chgData name="Bigas, Marc" userId="a76649d8-8b81-4c68-a060-d743b2cef9d5" providerId="ADAL" clId="{054995DE-E59F-4A50-BFB2-39F75688330C}" dt="2025-07-11T15:56:31.342" v="472" actId="20577"/>
        <pc:sldMkLst>
          <pc:docMk/>
          <pc:sldMk cId="2531237526" sldId="313"/>
        </pc:sldMkLst>
      </pc:sldChg>
      <pc:sldChg chg="addSp delSp modSp add mod">
        <pc:chgData name="Bigas, Marc" userId="a76649d8-8b81-4c68-a060-d743b2cef9d5" providerId="ADAL" clId="{054995DE-E59F-4A50-BFB2-39F75688330C}" dt="2025-07-11T15:57:02.381" v="505" actId="20577"/>
        <pc:sldMkLst>
          <pc:docMk/>
          <pc:sldMk cId="3273611643" sldId="314"/>
        </pc:sldMkLst>
      </pc:sldChg>
      <pc:sldChg chg="addSp delSp modSp add mod modAnim">
        <pc:chgData name="Bigas, Marc" userId="a76649d8-8b81-4c68-a060-d743b2cef9d5" providerId="ADAL" clId="{054995DE-E59F-4A50-BFB2-39F75688330C}" dt="2025-07-11T15:58:48.721" v="539" actId="14100"/>
        <pc:sldMkLst>
          <pc:docMk/>
          <pc:sldMk cId="1105253018" sldId="315"/>
        </pc:sldMkLst>
      </pc:sldChg>
      <pc:sldChg chg="addSp delSp modSp add mod">
        <pc:chgData name="Bigas, Marc" userId="a76649d8-8b81-4c68-a060-d743b2cef9d5" providerId="ADAL" clId="{054995DE-E59F-4A50-BFB2-39F75688330C}" dt="2025-07-11T16:01:15.996" v="546"/>
        <pc:sldMkLst>
          <pc:docMk/>
          <pc:sldMk cId="1253429313" sldId="316"/>
        </pc:sldMkLst>
      </pc:sldChg>
      <pc:sldChg chg="addSp delSp modSp add mod">
        <pc:chgData name="Bigas, Marc" userId="a76649d8-8b81-4c68-a060-d743b2cef9d5" providerId="ADAL" clId="{054995DE-E59F-4A50-BFB2-39F75688330C}" dt="2025-07-11T16:03:46.574" v="561"/>
        <pc:sldMkLst>
          <pc:docMk/>
          <pc:sldMk cId="1221827674" sldId="317"/>
        </pc:sldMkLst>
      </pc:sldChg>
      <pc:sldChg chg="addSp delSp modSp add mod">
        <pc:chgData name="Bigas, Marc" userId="a76649d8-8b81-4c68-a060-d743b2cef9d5" providerId="ADAL" clId="{054995DE-E59F-4A50-BFB2-39F75688330C}" dt="2025-07-11T16:04:17.698" v="605" actId="20577"/>
        <pc:sldMkLst>
          <pc:docMk/>
          <pc:sldMk cId="1271432442" sldId="318"/>
        </pc:sldMkLst>
      </pc:sldChg>
      <pc:sldChg chg="addSp delSp modSp add mod modClrScheme chgLayout">
        <pc:chgData name="Bigas, Marc" userId="a76649d8-8b81-4c68-a060-d743b2cef9d5" providerId="ADAL" clId="{054995DE-E59F-4A50-BFB2-39F75688330C}" dt="2025-07-11T16:05:46.424" v="693" actId="700"/>
        <pc:sldMkLst>
          <pc:docMk/>
          <pc:sldMk cId="2467439314" sldId="319"/>
        </pc:sldMkLst>
      </pc:sldChg>
      <pc:sldChg chg="addSp delSp modSp add mod">
        <pc:chgData name="Bigas, Marc" userId="a76649d8-8b81-4c68-a060-d743b2cef9d5" providerId="ADAL" clId="{054995DE-E59F-4A50-BFB2-39F75688330C}" dt="2025-07-11T16:06:23.431" v="744" actId="20577"/>
        <pc:sldMkLst>
          <pc:docMk/>
          <pc:sldMk cId="4008948387" sldId="320"/>
        </pc:sldMkLst>
      </pc:sldChg>
      <pc:sldChg chg="addSp delSp modSp add mod">
        <pc:chgData name="Bigas, Marc" userId="a76649d8-8b81-4c68-a060-d743b2cef9d5" providerId="ADAL" clId="{054995DE-E59F-4A50-BFB2-39F75688330C}" dt="2025-07-11T16:05:03.644" v="670" actId="20577"/>
        <pc:sldMkLst>
          <pc:docMk/>
          <pc:sldMk cId="1221672367" sldId="321"/>
        </pc:sldMkLst>
      </pc:sldChg>
      <pc:sldMasterChg chg="addSp delSp modSp mod addSldLayout delSldLayout modSldLayout sldLayoutOrd">
        <pc:chgData name="Bigas, Marc" userId="a76649d8-8b81-4c68-a060-d743b2cef9d5" providerId="ADAL" clId="{054995DE-E59F-4A50-BFB2-39F75688330C}" dt="2025-07-11T16:12:29.571" v="791" actId="47"/>
        <pc:sldMasterMkLst>
          <pc:docMk/>
          <pc:sldMasterMk cId="771299247" sldId="2147483681"/>
        </pc:sldMasterMkLst>
        <pc:sldLayoutChg chg="addSp delSp modSp mod">
          <pc:chgData name="Bigas, Marc" userId="a76649d8-8b81-4c68-a060-d743b2cef9d5" providerId="ADAL" clId="{054995DE-E59F-4A50-BFB2-39F75688330C}" dt="2025-07-11T09:41:56.061" v="83"/>
          <pc:sldLayoutMkLst>
            <pc:docMk/>
            <pc:sldMasterMk cId="771299247" sldId="2147483681"/>
            <pc:sldLayoutMk cId="3045906271" sldId="2147483689"/>
          </pc:sldLayoutMkLst>
        </pc:sldLayoutChg>
        <pc:sldLayoutChg chg="addSp delSp modSp mod">
          <pc:chgData name="Bigas, Marc" userId="a76649d8-8b81-4c68-a060-d743b2cef9d5" providerId="ADAL" clId="{054995DE-E59F-4A50-BFB2-39F75688330C}" dt="2025-07-11T16:07:58.861" v="766"/>
          <pc:sldLayoutMkLst>
            <pc:docMk/>
            <pc:sldMasterMk cId="771299247" sldId="2147483681"/>
            <pc:sldLayoutMk cId="3991428843" sldId="2147483690"/>
          </pc:sldLayoutMkLst>
        </pc:sldLayoutChg>
        <pc:sldLayoutChg chg="addSp delSp modSp mod">
          <pc:chgData name="Bigas, Marc" userId="a76649d8-8b81-4c68-a060-d743b2cef9d5" providerId="ADAL" clId="{054995DE-E59F-4A50-BFB2-39F75688330C}" dt="2025-07-11T16:07:57.667" v="765"/>
          <pc:sldLayoutMkLst>
            <pc:docMk/>
            <pc:sldMasterMk cId="771299247" sldId="2147483681"/>
            <pc:sldLayoutMk cId="2574021873" sldId="2147483765"/>
          </pc:sldLayoutMkLst>
        </pc:sldLayoutChg>
        <pc:sldLayoutChg chg="addSp delSp modSp mod">
          <pc:chgData name="Bigas, Marc" userId="a76649d8-8b81-4c68-a060-d743b2cef9d5" providerId="ADAL" clId="{054995DE-E59F-4A50-BFB2-39F75688330C}" dt="2025-07-11T16:07:56.267" v="764"/>
          <pc:sldLayoutMkLst>
            <pc:docMk/>
            <pc:sldMasterMk cId="771299247" sldId="2147483681"/>
            <pc:sldLayoutMk cId="3457238596" sldId="2147483768"/>
          </pc:sldLayoutMkLst>
        </pc:sldLayoutChg>
        <pc:sldLayoutChg chg="addSp modSp del">
          <pc:chgData name="Bigas, Marc" userId="a76649d8-8b81-4c68-a060-d743b2cef9d5" providerId="ADAL" clId="{054995DE-E59F-4A50-BFB2-39F75688330C}" dt="2025-07-11T16:12:29.571" v="791" actId="47"/>
          <pc:sldLayoutMkLst>
            <pc:docMk/>
            <pc:sldMasterMk cId="771299247" sldId="2147483681"/>
            <pc:sldLayoutMk cId="158859704" sldId="2147483769"/>
          </pc:sldLayoutMkLst>
        </pc:sldLayoutChg>
        <pc:sldLayoutChg chg="addSp modSp mod">
          <pc:chgData name="Bigas, Marc" userId="a76649d8-8b81-4c68-a060-d743b2cef9d5" providerId="ADAL" clId="{054995DE-E59F-4A50-BFB2-39F75688330C}" dt="2025-07-11T16:08:01.966" v="767"/>
          <pc:sldLayoutMkLst>
            <pc:docMk/>
            <pc:sldMasterMk cId="771299247" sldId="2147483681"/>
            <pc:sldLayoutMk cId="2668723959" sldId="2147483770"/>
          </pc:sldLayoutMkLst>
        </pc:sldLayoutChg>
        <pc:sldLayoutChg chg="ord">
          <pc:chgData name="Bigas, Marc" userId="a76649d8-8b81-4c68-a060-d743b2cef9d5" providerId="ADAL" clId="{054995DE-E59F-4A50-BFB2-39F75688330C}" dt="2025-07-11T09:32:11.132" v="5" actId="20578"/>
          <pc:sldLayoutMkLst>
            <pc:docMk/>
            <pc:sldMasterMk cId="771299247" sldId="2147483681"/>
            <pc:sldLayoutMk cId="2876083151" sldId="2147483771"/>
          </pc:sldLayoutMkLst>
        </pc:sldLayoutChg>
        <pc:sldLayoutChg chg="add del mod modTransition">
          <pc:chgData name="Bigas, Marc" userId="a76649d8-8b81-4c68-a060-d743b2cef9d5" providerId="ADAL" clId="{054995DE-E59F-4A50-BFB2-39F75688330C}" dt="2025-07-11T09:32:06.756" v="4" actId="2890"/>
          <pc:sldLayoutMkLst>
            <pc:docMk/>
            <pc:sldMasterMk cId="771299247" sldId="2147483681"/>
            <pc:sldLayoutMk cId="263984989" sldId="2147483772"/>
          </pc:sldLayoutMkLst>
        </pc:sldLayoutChg>
        <pc:sldLayoutChg chg="addSp delSp modSp mod">
          <pc:chgData name="Bigas, Marc" userId="a76649d8-8b81-4c68-a060-d743b2cef9d5" providerId="ADAL" clId="{054995DE-E59F-4A50-BFB2-39F75688330C}" dt="2025-07-11T16:08:04.163" v="768"/>
          <pc:sldLayoutMkLst>
            <pc:docMk/>
            <pc:sldMasterMk cId="771299247" sldId="2147483681"/>
            <pc:sldLayoutMk cId="512860314" sldId="2147483773"/>
          </pc:sldLayoutMkLst>
        </pc:sldLayoutChg>
      </pc:sldMasterChg>
      <pc:sldMasterChg chg="addSp delSp modSp mod modSldLayout">
        <pc:chgData name="Bigas, Marc" userId="a76649d8-8b81-4c68-a060-d743b2cef9d5" providerId="ADAL" clId="{054995DE-E59F-4A50-BFB2-39F75688330C}" dt="2025-07-11T15:47:10.036" v="378" actId="1076"/>
        <pc:sldMasterMkLst>
          <pc:docMk/>
          <pc:sldMasterMk cId="1148497024" sldId="2147483729"/>
        </pc:sldMasterMkLst>
        <pc:sldLayoutChg chg="addSp modSp">
          <pc:chgData name="Bigas, Marc" userId="a76649d8-8b81-4c68-a060-d743b2cef9d5" providerId="ADAL" clId="{054995DE-E59F-4A50-BFB2-39F75688330C}" dt="2025-07-11T09:42:30.646" v="87"/>
          <pc:sldLayoutMkLst>
            <pc:docMk/>
            <pc:sldMasterMk cId="1148497024" sldId="2147483729"/>
            <pc:sldLayoutMk cId="3224938840" sldId="2147483730"/>
          </pc:sldLayoutMkLst>
        </pc:sldLayoutChg>
        <pc:sldLayoutChg chg="addSp delSp modSp mod">
          <pc:chgData name="Bigas, Marc" userId="a76649d8-8b81-4c68-a060-d743b2cef9d5" providerId="ADAL" clId="{054995DE-E59F-4A50-BFB2-39F75688330C}" dt="2025-07-11T09:42:55.352" v="99"/>
          <pc:sldLayoutMkLst>
            <pc:docMk/>
            <pc:sldMasterMk cId="1148497024" sldId="2147483729"/>
            <pc:sldLayoutMk cId="2539956450" sldId="2147483731"/>
          </pc:sldLayoutMkLst>
        </pc:sldLayoutChg>
        <pc:sldLayoutChg chg="addSp modSp">
          <pc:chgData name="Bigas, Marc" userId="a76649d8-8b81-4c68-a060-d743b2cef9d5" providerId="ADAL" clId="{054995DE-E59F-4A50-BFB2-39F75688330C}" dt="2025-07-11T09:42:57.126" v="100"/>
          <pc:sldLayoutMkLst>
            <pc:docMk/>
            <pc:sldMasterMk cId="1148497024" sldId="2147483729"/>
            <pc:sldLayoutMk cId="1974609490" sldId="2147483732"/>
          </pc:sldLayoutMkLst>
        </pc:sldLayoutChg>
        <pc:sldLayoutChg chg="addSp modSp">
          <pc:chgData name="Bigas, Marc" userId="a76649d8-8b81-4c68-a060-d743b2cef9d5" providerId="ADAL" clId="{054995DE-E59F-4A50-BFB2-39F75688330C}" dt="2025-07-11T09:42:58.396" v="101"/>
          <pc:sldLayoutMkLst>
            <pc:docMk/>
            <pc:sldMasterMk cId="1148497024" sldId="2147483729"/>
            <pc:sldLayoutMk cId="1692313504" sldId="2147483733"/>
          </pc:sldLayoutMkLst>
        </pc:sldLayoutChg>
        <pc:sldLayoutChg chg="addSp modSp">
          <pc:chgData name="Bigas, Marc" userId="a76649d8-8b81-4c68-a060-d743b2cef9d5" providerId="ADAL" clId="{054995DE-E59F-4A50-BFB2-39F75688330C}" dt="2025-07-11T09:43:00.068" v="102"/>
          <pc:sldLayoutMkLst>
            <pc:docMk/>
            <pc:sldMasterMk cId="1148497024" sldId="2147483729"/>
            <pc:sldLayoutMk cId="3582096207" sldId="2147483734"/>
          </pc:sldLayoutMkLst>
        </pc:sldLayoutChg>
        <pc:sldLayoutChg chg="addSp modSp">
          <pc:chgData name="Bigas, Marc" userId="a76649d8-8b81-4c68-a060-d743b2cef9d5" providerId="ADAL" clId="{054995DE-E59F-4A50-BFB2-39F75688330C}" dt="2025-07-11T09:43:01.765" v="103"/>
          <pc:sldLayoutMkLst>
            <pc:docMk/>
            <pc:sldMasterMk cId="1148497024" sldId="2147483729"/>
            <pc:sldLayoutMk cId="3638793940" sldId="2147483735"/>
          </pc:sldLayoutMkLst>
        </pc:sldLayoutChg>
        <pc:sldLayoutChg chg="addSp modSp">
          <pc:chgData name="Bigas, Marc" userId="a76649d8-8b81-4c68-a060-d743b2cef9d5" providerId="ADAL" clId="{054995DE-E59F-4A50-BFB2-39F75688330C}" dt="2025-07-11T09:43:04.305" v="104"/>
          <pc:sldLayoutMkLst>
            <pc:docMk/>
            <pc:sldMasterMk cId="1148497024" sldId="2147483729"/>
            <pc:sldLayoutMk cId="2949056518" sldId="2147483736"/>
          </pc:sldLayoutMkLst>
        </pc:sldLayoutChg>
        <pc:sldLayoutChg chg="addSp modSp">
          <pc:chgData name="Bigas, Marc" userId="a76649d8-8b81-4c68-a060-d743b2cef9d5" providerId="ADAL" clId="{054995DE-E59F-4A50-BFB2-39F75688330C}" dt="2025-07-11T09:43:05.909" v="105"/>
          <pc:sldLayoutMkLst>
            <pc:docMk/>
            <pc:sldMasterMk cId="1148497024" sldId="2147483729"/>
            <pc:sldLayoutMk cId="1356175748" sldId="2147483737"/>
          </pc:sldLayoutMkLst>
        </pc:sldLayoutChg>
        <pc:sldLayoutChg chg="delSp mod">
          <pc:chgData name="Bigas, Marc" userId="a76649d8-8b81-4c68-a060-d743b2cef9d5" providerId="ADAL" clId="{054995DE-E59F-4A50-BFB2-39F75688330C}" dt="2025-07-11T15:20:42.499" v="155" actId="478"/>
          <pc:sldLayoutMkLst>
            <pc:docMk/>
            <pc:sldMasterMk cId="1148497024" sldId="2147483729"/>
            <pc:sldLayoutMk cId="4082297872" sldId="2147483738"/>
          </pc:sldLayoutMkLst>
        </pc:sldLayoutChg>
        <pc:sldLayoutChg chg="addSp delSp modSp mod">
          <pc:chgData name="Bigas, Marc" userId="a76649d8-8b81-4c68-a060-d743b2cef9d5" providerId="ADAL" clId="{054995DE-E59F-4A50-BFB2-39F75688330C}" dt="2025-07-11T15:47:10.036" v="378" actId="1076"/>
          <pc:sldLayoutMkLst>
            <pc:docMk/>
            <pc:sldMasterMk cId="1148497024" sldId="2147483729"/>
            <pc:sldLayoutMk cId="3422144373" sldId="2147483774"/>
          </pc:sldLayoutMkLst>
        </pc:sldLayoutChg>
      </pc:sldMasterChg>
      <pc:sldMasterChg chg="addSp delSp modSp new mod addSldLayout modSldLayout">
        <pc:chgData name="Bigas, Marc" userId="a76649d8-8b81-4c68-a060-d743b2cef9d5" providerId="ADAL" clId="{054995DE-E59F-4A50-BFB2-39F75688330C}" dt="2025-07-11T15:21:32.660" v="160" actId="478"/>
        <pc:sldMasterMkLst>
          <pc:docMk/>
          <pc:sldMasterMk cId="3521508914" sldId="2147483772"/>
        </pc:sldMasterMkLst>
        <pc:sldLayoutChg chg="addSp delSp modSp mod">
          <pc:chgData name="Bigas, Marc" userId="a76649d8-8b81-4c68-a060-d743b2cef9d5" providerId="ADAL" clId="{054995DE-E59F-4A50-BFB2-39F75688330C}" dt="2025-07-11T15:19:51.140" v="149" actId="478"/>
          <pc:sldLayoutMkLst>
            <pc:docMk/>
            <pc:sldMasterMk cId="3521508914" sldId="2147483772"/>
            <pc:sldLayoutMk cId="4008081988" sldId="2147483648"/>
          </pc:sldLayoutMkLst>
        </pc:sldLayoutChg>
        <pc:sldLayoutChg chg="new replId">
          <pc:chgData name="Bigas, Marc" userId="a76649d8-8b81-4c68-a060-d743b2cef9d5" providerId="ADAL" clId="{054995DE-E59F-4A50-BFB2-39F75688330C}" dt="2025-07-11T09:32:17.582" v="6" actId="6938"/>
          <pc:sldLayoutMkLst>
            <pc:docMk/>
            <pc:sldMasterMk cId="3521508914" sldId="2147483772"/>
            <pc:sldLayoutMk cId="2316907234" sldId="2147483773"/>
          </pc:sldLayoutMkLst>
        </pc:sldLayoutChg>
        <pc:sldLayoutChg chg="new replId">
          <pc:chgData name="Bigas, Marc" userId="a76649d8-8b81-4c68-a060-d743b2cef9d5" providerId="ADAL" clId="{054995DE-E59F-4A50-BFB2-39F75688330C}" dt="2025-07-11T09:32:17.582" v="6" actId="6938"/>
          <pc:sldLayoutMkLst>
            <pc:docMk/>
            <pc:sldMasterMk cId="3521508914" sldId="2147483772"/>
            <pc:sldLayoutMk cId="2043303532" sldId="2147483774"/>
          </pc:sldLayoutMkLst>
        </pc:sldLayoutChg>
        <pc:sldLayoutChg chg="new replId">
          <pc:chgData name="Bigas, Marc" userId="a76649d8-8b81-4c68-a060-d743b2cef9d5" providerId="ADAL" clId="{054995DE-E59F-4A50-BFB2-39F75688330C}" dt="2025-07-11T09:32:17.582" v="6" actId="6938"/>
          <pc:sldLayoutMkLst>
            <pc:docMk/>
            <pc:sldMasterMk cId="3521508914" sldId="2147483772"/>
            <pc:sldLayoutMk cId="770805449" sldId="2147483775"/>
          </pc:sldLayoutMkLst>
        </pc:sldLayoutChg>
        <pc:sldLayoutChg chg="new replId">
          <pc:chgData name="Bigas, Marc" userId="a76649d8-8b81-4c68-a060-d743b2cef9d5" providerId="ADAL" clId="{054995DE-E59F-4A50-BFB2-39F75688330C}" dt="2025-07-11T09:32:17.582" v="6" actId="6938"/>
          <pc:sldLayoutMkLst>
            <pc:docMk/>
            <pc:sldMasterMk cId="3521508914" sldId="2147483772"/>
            <pc:sldLayoutMk cId="2146611384" sldId="2147483776"/>
          </pc:sldLayoutMkLst>
        </pc:sldLayoutChg>
        <pc:sldLayoutChg chg="new replId">
          <pc:chgData name="Bigas, Marc" userId="a76649d8-8b81-4c68-a060-d743b2cef9d5" providerId="ADAL" clId="{054995DE-E59F-4A50-BFB2-39F75688330C}" dt="2025-07-11T09:32:17.582" v="6" actId="6938"/>
          <pc:sldLayoutMkLst>
            <pc:docMk/>
            <pc:sldMasterMk cId="3521508914" sldId="2147483772"/>
            <pc:sldLayoutMk cId="3445164036" sldId="2147483777"/>
          </pc:sldLayoutMkLst>
        </pc:sldLayoutChg>
        <pc:sldLayoutChg chg="new replId">
          <pc:chgData name="Bigas, Marc" userId="a76649d8-8b81-4c68-a060-d743b2cef9d5" providerId="ADAL" clId="{054995DE-E59F-4A50-BFB2-39F75688330C}" dt="2025-07-11T09:32:17.582" v="6" actId="6938"/>
          <pc:sldLayoutMkLst>
            <pc:docMk/>
            <pc:sldMasterMk cId="3521508914" sldId="2147483772"/>
            <pc:sldLayoutMk cId="3670710509" sldId="2147483778"/>
          </pc:sldLayoutMkLst>
        </pc:sldLayoutChg>
        <pc:sldLayoutChg chg="new replId">
          <pc:chgData name="Bigas, Marc" userId="a76649d8-8b81-4c68-a060-d743b2cef9d5" providerId="ADAL" clId="{054995DE-E59F-4A50-BFB2-39F75688330C}" dt="2025-07-11T09:32:17.582" v="6" actId="6938"/>
          <pc:sldLayoutMkLst>
            <pc:docMk/>
            <pc:sldMasterMk cId="3521508914" sldId="2147483772"/>
            <pc:sldLayoutMk cId="917057806" sldId="2147483779"/>
          </pc:sldLayoutMkLst>
        </pc:sldLayoutChg>
        <pc:sldLayoutChg chg="new replId">
          <pc:chgData name="Bigas, Marc" userId="a76649d8-8b81-4c68-a060-d743b2cef9d5" providerId="ADAL" clId="{054995DE-E59F-4A50-BFB2-39F75688330C}" dt="2025-07-11T09:32:17.582" v="6" actId="6938"/>
          <pc:sldLayoutMkLst>
            <pc:docMk/>
            <pc:sldMasterMk cId="3521508914" sldId="2147483772"/>
            <pc:sldLayoutMk cId="1716098704" sldId="2147483780"/>
          </pc:sldLayoutMkLst>
        </pc:sldLayoutChg>
        <pc:sldLayoutChg chg="new replId">
          <pc:chgData name="Bigas, Marc" userId="a76649d8-8b81-4c68-a060-d743b2cef9d5" providerId="ADAL" clId="{054995DE-E59F-4A50-BFB2-39F75688330C}" dt="2025-07-11T09:32:17.582" v="6" actId="6938"/>
          <pc:sldLayoutMkLst>
            <pc:docMk/>
            <pc:sldMasterMk cId="3521508914" sldId="2147483772"/>
            <pc:sldLayoutMk cId="252249418" sldId="2147483781"/>
          </pc:sldLayoutMkLst>
        </pc:sldLayoutChg>
        <pc:sldLayoutChg chg="new replId">
          <pc:chgData name="Bigas, Marc" userId="a76649d8-8b81-4c68-a060-d743b2cef9d5" providerId="ADAL" clId="{054995DE-E59F-4A50-BFB2-39F75688330C}" dt="2025-07-11T09:32:17.582" v="6" actId="6938"/>
          <pc:sldLayoutMkLst>
            <pc:docMk/>
            <pc:sldMasterMk cId="3521508914" sldId="2147483772"/>
            <pc:sldLayoutMk cId="1572440011" sldId="2147483782"/>
          </pc:sldLayoutMkLst>
        </pc:sldLayoutChg>
        <pc:sldLayoutChg chg="new replId">
          <pc:chgData name="Bigas, Marc" userId="a76649d8-8b81-4c68-a060-d743b2cef9d5" providerId="ADAL" clId="{054995DE-E59F-4A50-BFB2-39F75688330C}" dt="2025-07-11T09:32:17.582" v="6" actId="6938"/>
          <pc:sldLayoutMkLst>
            <pc:docMk/>
            <pc:sldMasterMk cId="3521508914" sldId="2147483772"/>
            <pc:sldLayoutMk cId="2393649438" sldId="2147483783"/>
          </pc:sldLayoutMkLst>
        </pc:sldLayoutChg>
      </pc:sldMasterChg>
      <pc:sldMasterChg chg="new del mod addSldLayout delSldLayout">
        <pc:chgData name="Bigas, Marc" userId="a76649d8-8b81-4c68-a060-d743b2cef9d5" providerId="ADAL" clId="{054995DE-E59F-4A50-BFB2-39F75688330C}" dt="2025-07-11T09:32:00.630" v="2" actId="6938"/>
        <pc:sldMasterMkLst>
          <pc:docMk/>
          <pc:sldMasterMk cId="3719414540" sldId="2147483772"/>
        </pc:sldMasterMkLst>
        <pc:sldLayoutChg chg="new del replId">
          <pc:chgData name="Bigas, Marc" userId="a76649d8-8b81-4c68-a060-d743b2cef9d5" providerId="ADAL" clId="{054995DE-E59F-4A50-BFB2-39F75688330C}" dt="2025-07-11T09:32:00.630" v="2" actId="6938"/>
          <pc:sldLayoutMkLst>
            <pc:docMk/>
            <pc:sldMasterMk cId="3719414540" sldId="2147483772"/>
            <pc:sldLayoutMk cId="649543630" sldId="2147483773"/>
          </pc:sldLayoutMkLst>
        </pc:sldLayoutChg>
        <pc:sldLayoutChg chg="new del replId">
          <pc:chgData name="Bigas, Marc" userId="a76649d8-8b81-4c68-a060-d743b2cef9d5" providerId="ADAL" clId="{054995DE-E59F-4A50-BFB2-39F75688330C}" dt="2025-07-11T09:32:00.630" v="2" actId="6938"/>
          <pc:sldLayoutMkLst>
            <pc:docMk/>
            <pc:sldMasterMk cId="3719414540" sldId="2147483772"/>
            <pc:sldLayoutMk cId="3738581990" sldId="2147483774"/>
          </pc:sldLayoutMkLst>
        </pc:sldLayoutChg>
        <pc:sldLayoutChg chg="new del replId">
          <pc:chgData name="Bigas, Marc" userId="a76649d8-8b81-4c68-a060-d743b2cef9d5" providerId="ADAL" clId="{054995DE-E59F-4A50-BFB2-39F75688330C}" dt="2025-07-11T09:32:00.630" v="2" actId="6938"/>
          <pc:sldLayoutMkLst>
            <pc:docMk/>
            <pc:sldMasterMk cId="3719414540" sldId="2147483772"/>
            <pc:sldLayoutMk cId="1745152660" sldId="2147483775"/>
          </pc:sldLayoutMkLst>
        </pc:sldLayoutChg>
        <pc:sldLayoutChg chg="new del replId">
          <pc:chgData name="Bigas, Marc" userId="a76649d8-8b81-4c68-a060-d743b2cef9d5" providerId="ADAL" clId="{054995DE-E59F-4A50-BFB2-39F75688330C}" dt="2025-07-11T09:32:00.630" v="2" actId="6938"/>
          <pc:sldLayoutMkLst>
            <pc:docMk/>
            <pc:sldMasterMk cId="3719414540" sldId="2147483772"/>
            <pc:sldLayoutMk cId="1226839872" sldId="2147483776"/>
          </pc:sldLayoutMkLst>
        </pc:sldLayoutChg>
        <pc:sldLayoutChg chg="new del replId">
          <pc:chgData name="Bigas, Marc" userId="a76649d8-8b81-4c68-a060-d743b2cef9d5" providerId="ADAL" clId="{054995DE-E59F-4A50-BFB2-39F75688330C}" dt="2025-07-11T09:32:00.630" v="2" actId="6938"/>
          <pc:sldLayoutMkLst>
            <pc:docMk/>
            <pc:sldMasterMk cId="3719414540" sldId="2147483772"/>
            <pc:sldLayoutMk cId="1859681677" sldId="2147483777"/>
          </pc:sldLayoutMkLst>
        </pc:sldLayoutChg>
        <pc:sldLayoutChg chg="new del replId">
          <pc:chgData name="Bigas, Marc" userId="a76649d8-8b81-4c68-a060-d743b2cef9d5" providerId="ADAL" clId="{054995DE-E59F-4A50-BFB2-39F75688330C}" dt="2025-07-11T09:32:00.630" v="2" actId="6938"/>
          <pc:sldLayoutMkLst>
            <pc:docMk/>
            <pc:sldMasterMk cId="3719414540" sldId="2147483772"/>
            <pc:sldLayoutMk cId="348794850" sldId="2147483778"/>
          </pc:sldLayoutMkLst>
        </pc:sldLayoutChg>
        <pc:sldLayoutChg chg="new del replId">
          <pc:chgData name="Bigas, Marc" userId="a76649d8-8b81-4c68-a060-d743b2cef9d5" providerId="ADAL" clId="{054995DE-E59F-4A50-BFB2-39F75688330C}" dt="2025-07-11T09:32:00.630" v="2" actId="6938"/>
          <pc:sldLayoutMkLst>
            <pc:docMk/>
            <pc:sldMasterMk cId="3719414540" sldId="2147483772"/>
            <pc:sldLayoutMk cId="121309293" sldId="2147483779"/>
          </pc:sldLayoutMkLst>
        </pc:sldLayoutChg>
        <pc:sldLayoutChg chg="new del replId">
          <pc:chgData name="Bigas, Marc" userId="a76649d8-8b81-4c68-a060-d743b2cef9d5" providerId="ADAL" clId="{054995DE-E59F-4A50-BFB2-39F75688330C}" dt="2025-07-11T09:32:00.630" v="2" actId="6938"/>
          <pc:sldLayoutMkLst>
            <pc:docMk/>
            <pc:sldMasterMk cId="3719414540" sldId="2147483772"/>
            <pc:sldLayoutMk cId="937476977" sldId="2147483780"/>
          </pc:sldLayoutMkLst>
        </pc:sldLayoutChg>
        <pc:sldLayoutChg chg="new del replId">
          <pc:chgData name="Bigas, Marc" userId="a76649d8-8b81-4c68-a060-d743b2cef9d5" providerId="ADAL" clId="{054995DE-E59F-4A50-BFB2-39F75688330C}" dt="2025-07-11T09:32:00.630" v="2" actId="6938"/>
          <pc:sldLayoutMkLst>
            <pc:docMk/>
            <pc:sldMasterMk cId="3719414540" sldId="2147483772"/>
            <pc:sldLayoutMk cId="2029067812" sldId="2147483781"/>
          </pc:sldLayoutMkLst>
        </pc:sldLayoutChg>
        <pc:sldLayoutChg chg="new del replId">
          <pc:chgData name="Bigas, Marc" userId="a76649d8-8b81-4c68-a060-d743b2cef9d5" providerId="ADAL" clId="{054995DE-E59F-4A50-BFB2-39F75688330C}" dt="2025-07-11T09:32:00.630" v="2" actId="6938"/>
          <pc:sldLayoutMkLst>
            <pc:docMk/>
            <pc:sldMasterMk cId="3719414540" sldId="2147483772"/>
            <pc:sldLayoutMk cId="274324937" sldId="2147483782"/>
          </pc:sldLayoutMkLst>
        </pc:sldLayoutChg>
        <pc:sldLayoutChg chg="new del replId">
          <pc:chgData name="Bigas, Marc" userId="a76649d8-8b81-4c68-a060-d743b2cef9d5" providerId="ADAL" clId="{054995DE-E59F-4A50-BFB2-39F75688330C}" dt="2025-07-11T09:32:00.630" v="2" actId="6938"/>
          <pc:sldLayoutMkLst>
            <pc:docMk/>
            <pc:sldMasterMk cId="3719414540" sldId="2147483772"/>
            <pc:sldLayoutMk cId="1364751705" sldId="2147483783"/>
          </pc:sldLayoutMkLst>
        </pc:sldLayoutChg>
      </pc:sldMasterChg>
    </pc:docChg>
  </pc:docChgLst>
  <pc:docChgLst>
    <pc:chgData name="Marc Bigas Ortega" userId="21a7950b-57de-4f3b-b1ba-53ca87d6a213" providerId="ADAL" clId="{61DA2267-4AEC-466C-86B3-67828C758B6C}"/>
    <pc:docChg chg="undo custSel addSld delSld modSld modMainMaster">
      <pc:chgData name="Marc Bigas Ortega" userId="21a7950b-57de-4f3b-b1ba-53ca87d6a213" providerId="ADAL" clId="{61DA2267-4AEC-466C-86B3-67828C758B6C}" dt="2025-08-19T11:18:25.143" v="80" actId="47"/>
      <pc:docMkLst>
        <pc:docMk/>
      </pc:docMkLst>
      <pc:sldChg chg="modSp mod">
        <pc:chgData name="Marc Bigas Ortega" userId="21a7950b-57de-4f3b-b1ba-53ca87d6a213" providerId="ADAL" clId="{61DA2267-4AEC-466C-86B3-67828C758B6C}" dt="2025-08-19T10:21:46.968" v="76" actId="207"/>
        <pc:sldMkLst>
          <pc:docMk/>
          <pc:sldMk cId="2033352070" sldId="290"/>
        </pc:sldMkLst>
      </pc:sldChg>
      <pc:sldChg chg="modSp mod">
        <pc:chgData name="Marc Bigas Ortega" userId="21a7950b-57de-4f3b-b1ba-53ca87d6a213" providerId="ADAL" clId="{61DA2267-4AEC-466C-86B3-67828C758B6C}" dt="2025-08-19T10:21:18.593" v="72" actId="207"/>
        <pc:sldMkLst>
          <pc:docMk/>
          <pc:sldMk cId="417956786" sldId="305"/>
        </pc:sldMkLst>
      </pc:sldChg>
      <pc:sldChg chg="modSp mod">
        <pc:chgData name="Marc Bigas Ortega" userId="21a7950b-57de-4f3b-b1ba-53ca87d6a213" providerId="ADAL" clId="{61DA2267-4AEC-466C-86B3-67828C758B6C}" dt="2025-08-19T10:05:44.033" v="50" actId="207"/>
        <pc:sldMkLst>
          <pc:docMk/>
          <pc:sldMk cId="951075575" sldId="309"/>
        </pc:sldMkLst>
      </pc:sldChg>
      <pc:sldChg chg="addSp delSp modSp del mod">
        <pc:chgData name="Marc Bigas Ortega" userId="21a7950b-57de-4f3b-b1ba-53ca87d6a213" providerId="ADAL" clId="{61DA2267-4AEC-466C-86B3-67828C758B6C}" dt="2025-08-19T11:18:25.143" v="80" actId="47"/>
        <pc:sldMkLst>
          <pc:docMk/>
          <pc:sldMk cId="125865143" sldId="310"/>
        </pc:sldMkLst>
      </pc:sldChg>
      <pc:sldChg chg="modSp mod">
        <pc:chgData name="Marc Bigas Ortega" userId="21a7950b-57de-4f3b-b1ba-53ca87d6a213" providerId="ADAL" clId="{61DA2267-4AEC-466C-86B3-67828C758B6C}" dt="2025-08-19T10:05:47.840" v="51" actId="207"/>
        <pc:sldMkLst>
          <pc:docMk/>
          <pc:sldMk cId="1950575632" sldId="312"/>
        </pc:sldMkLst>
      </pc:sldChg>
      <pc:sldChg chg="modSp mod">
        <pc:chgData name="Marc Bigas Ortega" userId="21a7950b-57de-4f3b-b1ba-53ca87d6a213" providerId="ADAL" clId="{61DA2267-4AEC-466C-86B3-67828C758B6C}" dt="2025-08-19T10:05:51.190" v="52" actId="207"/>
        <pc:sldMkLst>
          <pc:docMk/>
          <pc:sldMk cId="2531237526" sldId="313"/>
        </pc:sldMkLst>
      </pc:sldChg>
      <pc:sldChg chg="modSp mod">
        <pc:chgData name="Marc Bigas Ortega" userId="21a7950b-57de-4f3b-b1ba-53ca87d6a213" providerId="ADAL" clId="{61DA2267-4AEC-466C-86B3-67828C758B6C}" dt="2025-08-19T10:05:54.530" v="53" actId="207"/>
        <pc:sldMkLst>
          <pc:docMk/>
          <pc:sldMk cId="3273611643" sldId="314"/>
        </pc:sldMkLst>
      </pc:sldChg>
      <pc:sldChg chg="modSp mod">
        <pc:chgData name="Marc Bigas Ortega" userId="21a7950b-57de-4f3b-b1ba-53ca87d6a213" providerId="ADAL" clId="{61DA2267-4AEC-466C-86B3-67828C758B6C}" dt="2025-08-19T10:07:00.375" v="57" actId="207"/>
        <pc:sldMkLst>
          <pc:docMk/>
          <pc:sldMk cId="1105253018" sldId="315"/>
        </pc:sldMkLst>
      </pc:sldChg>
      <pc:sldChg chg="modSp mod">
        <pc:chgData name="Marc Bigas Ortega" userId="21a7950b-57de-4f3b-b1ba-53ca87d6a213" providerId="ADAL" clId="{61DA2267-4AEC-466C-86B3-67828C758B6C}" dt="2025-08-19T10:15:16.691" v="60" actId="207"/>
        <pc:sldMkLst>
          <pc:docMk/>
          <pc:sldMk cId="1253429313" sldId="316"/>
        </pc:sldMkLst>
      </pc:sldChg>
      <pc:sldChg chg="modSp mod">
        <pc:chgData name="Marc Bigas Ortega" userId="21a7950b-57de-4f3b-b1ba-53ca87d6a213" providerId="ADAL" clId="{61DA2267-4AEC-466C-86B3-67828C758B6C}" dt="2025-08-19T10:15:44.625" v="63" actId="207"/>
        <pc:sldMkLst>
          <pc:docMk/>
          <pc:sldMk cId="1221827674" sldId="317"/>
        </pc:sldMkLst>
      </pc:sldChg>
      <pc:sldChg chg="add">
        <pc:chgData name="Marc Bigas Ortega" userId="21a7950b-57de-4f3b-b1ba-53ca87d6a213" providerId="ADAL" clId="{61DA2267-4AEC-466C-86B3-67828C758B6C}" dt="2025-08-19T11:18:10.337" v="79"/>
        <pc:sldMkLst>
          <pc:docMk/>
          <pc:sldMk cId="3224497334" sldId="333"/>
        </pc:sldMkLst>
      </pc:sldChg>
      <pc:sldMasterChg chg="modSldLayout">
        <pc:chgData name="Marc Bigas Ortega" userId="21a7950b-57de-4f3b-b1ba-53ca87d6a213" providerId="ADAL" clId="{61DA2267-4AEC-466C-86B3-67828C758B6C}" dt="2025-08-19T10:05:13.883" v="47" actId="108"/>
        <pc:sldMasterMkLst>
          <pc:docMk/>
          <pc:sldMasterMk cId="771299247" sldId="2147483681"/>
        </pc:sldMasterMkLst>
        <pc:sldLayoutChg chg="modSp mod">
          <pc:chgData name="Marc Bigas Ortega" userId="21a7950b-57de-4f3b-b1ba-53ca87d6a213" providerId="ADAL" clId="{61DA2267-4AEC-466C-86B3-67828C758B6C}" dt="2025-08-19T10:05:03.998" v="44" actId="108"/>
          <pc:sldLayoutMkLst>
            <pc:docMk/>
            <pc:sldMasterMk cId="771299247" sldId="2147483681"/>
            <pc:sldLayoutMk cId="3991428843" sldId="2147483690"/>
          </pc:sldLayoutMkLst>
        </pc:sldLayoutChg>
        <pc:sldLayoutChg chg="modSp mod">
          <pc:chgData name="Marc Bigas Ortega" userId="21a7950b-57de-4f3b-b1ba-53ca87d6a213" providerId="ADAL" clId="{61DA2267-4AEC-466C-86B3-67828C758B6C}" dt="2025-08-19T10:05:00.716" v="43" actId="108"/>
          <pc:sldLayoutMkLst>
            <pc:docMk/>
            <pc:sldMasterMk cId="771299247" sldId="2147483681"/>
            <pc:sldLayoutMk cId="2574021873" sldId="2147483765"/>
          </pc:sldLayoutMkLst>
        </pc:sldLayoutChg>
        <pc:sldLayoutChg chg="modSp mod">
          <pc:chgData name="Marc Bigas Ortega" userId="21a7950b-57de-4f3b-b1ba-53ca87d6a213" providerId="ADAL" clId="{61DA2267-4AEC-466C-86B3-67828C758B6C}" dt="2025-08-19T10:03:45.685" v="40" actId="207"/>
          <pc:sldLayoutMkLst>
            <pc:docMk/>
            <pc:sldMasterMk cId="771299247" sldId="2147483681"/>
            <pc:sldLayoutMk cId="3457238596" sldId="2147483768"/>
          </pc:sldLayoutMkLst>
        </pc:sldLayoutChg>
        <pc:sldLayoutChg chg="modSp mod setBg">
          <pc:chgData name="Marc Bigas Ortega" userId="21a7950b-57de-4f3b-b1ba-53ca87d6a213" providerId="ADAL" clId="{61DA2267-4AEC-466C-86B3-67828C758B6C}" dt="2025-08-19T10:05:11.110" v="46" actId="108"/>
          <pc:sldLayoutMkLst>
            <pc:docMk/>
            <pc:sldMasterMk cId="771299247" sldId="2147483681"/>
            <pc:sldLayoutMk cId="2668723959" sldId="2147483770"/>
          </pc:sldLayoutMkLst>
        </pc:sldLayoutChg>
        <pc:sldLayoutChg chg="modSp mod">
          <pc:chgData name="Marc Bigas Ortega" userId="21a7950b-57de-4f3b-b1ba-53ca87d6a213" providerId="ADAL" clId="{61DA2267-4AEC-466C-86B3-67828C758B6C}" dt="2025-08-19T10:05:13.883" v="47" actId="108"/>
          <pc:sldLayoutMkLst>
            <pc:docMk/>
            <pc:sldMasterMk cId="771299247" sldId="2147483681"/>
            <pc:sldLayoutMk cId="512860314" sldId="2147483773"/>
          </pc:sldLayoutMkLst>
        </pc:sldLayoutChg>
        <pc:sldLayoutChg chg="modSp mod">
          <pc:chgData name="Marc Bigas Ortega" userId="21a7950b-57de-4f3b-b1ba-53ca87d6a213" providerId="ADAL" clId="{61DA2267-4AEC-466C-86B3-67828C758B6C}" dt="2025-08-19T10:04:00.734" v="41" actId="108"/>
          <pc:sldLayoutMkLst>
            <pc:docMk/>
            <pc:sldMasterMk cId="771299247" sldId="2147483681"/>
            <pc:sldLayoutMk cId="1115990853" sldId="2147483779"/>
          </pc:sldLayoutMkLst>
        </pc:sldLayoutChg>
        <pc:sldLayoutChg chg="modSp mod">
          <pc:chgData name="Marc Bigas Ortega" userId="21a7950b-57de-4f3b-b1ba-53ca87d6a213" providerId="ADAL" clId="{61DA2267-4AEC-466C-86B3-67828C758B6C}" dt="2025-08-19T10:04:58.224" v="42" actId="108"/>
          <pc:sldLayoutMkLst>
            <pc:docMk/>
            <pc:sldMasterMk cId="771299247" sldId="2147483681"/>
            <pc:sldLayoutMk cId="2463236388" sldId="2147483780"/>
          </pc:sldLayoutMkLst>
        </pc:sldLayoutChg>
      </pc:sldMasterChg>
      <pc:sldMasterChg chg="modSp mod">
        <pc:chgData name="Marc Bigas Ortega" userId="21a7950b-57de-4f3b-b1ba-53ca87d6a213" providerId="ADAL" clId="{61DA2267-4AEC-466C-86B3-67828C758B6C}" dt="2025-08-19T10:05:20.145" v="48" actId="108"/>
        <pc:sldMasterMkLst>
          <pc:docMk/>
          <pc:sldMasterMk cId="1148497024" sldId="2147483729"/>
        </pc:sldMasterMkLst>
      </pc:sldMasterChg>
    </pc:docChg>
  </pc:docChgLst>
  <pc:docChgLst>
    <pc:chgData name="LAURA MIGUEL FLETA" userId="73cfcac9-50eb-40cd-aec6-44c7d4bcb361" providerId="ADAL" clId="{C0B1BB28-F3F4-4582-AD5A-223DC184E5B2}"/>
    <pc:docChg chg="custSel modSld">
      <pc:chgData name="LAURA MIGUEL FLETA" userId="73cfcac9-50eb-40cd-aec6-44c7d4bcb361" providerId="ADAL" clId="{C0B1BB28-F3F4-4582-AD5A-223DC184E5B2}" dt="2025-08-19T11:44:47.634" v="366" actId="20577"/>
      <pc:docMkLst>
        <pc:docMk/>
      </pc:docMkLst>
      <pc:sldChg chg="modNotesTx">
        <pc:chgData name="LAURA MIGUEL FLETA" userId="73cfcac9-50eb-40cd-aec6-44c7d4bcb361" providerId="ADAL" clId="{C0B1BB28-F3F4-4582-AD5A-223DC184E5B2}" dt="2025-08-19T11:44:11.921" v="365" actId="20577"/>
        <pc:sldMkLst>
          <pc:docMk/>
          <pc:sldMk cId="840499677" sldId="322"/>
        </pc:sldMkLst>
      </pc:sldChg>
      <pc:sldChg chg="modNotesTx">
        <pc:chgData name="LAURA MIGUEL FLETA" userId="73cfcac9-50eb-40cd-aec6-44c7d4bcb361" providerId="ADAL" clId="{C0B1BB28-F3F4-4582-AD5A-223DC184E5B2}" dt="2025-08-19T11:44:47.634" v="366" actId="20577"/>
        <pc:sldMkLst>
          <pc:docMk/>
          <pc:sldMk cId="3870742001" sldId="323"/>
        </pc:sldMkLst>
      </pc:sldChg>
    </pc:docChg>
  </pc:docChgLst>
  <pc:docChgLst>
    <pc:chgData name="LAURA MIGUEL FLETA" userId="73cfcac9-50eb-40cd-aec6-44c7d4bcb361" providerId="ADAL" clId="{7B73C2FD-9B7C-4430-8653-63075A28A70F}"/>
    <pc:docChg chg="modSld">
      <pc:chgData name="LAURA MIGUEL FLETA" userId="73cfcac9-50eb-40cd-aec6-44c7d4bcb361" providerId="ADAL" clId="{7B73C2FD-9B7C-4430-8653-63075A28A70F}" dt="2025-07-16T06:39:51.265" v="5" actId="20577"/>
      <pc:docMkLst>
        <pc:docMk/>
      </pc:docMkLst>
      <pc:sldChg chg="modSp mod">
        <pc:chgData name="LAURA MIGUEL FLETA" userId="73cfcac9-50eb-40cd-aec6-44c7d4bcb361" providerId="ADAL" clId="{7B73C2FD-9B7C-4430-8653-63075A28A70F}" dt="2025-07-16T06:39:51.265" v="5" actId="20577"/>
        <pc:sldMkLst>
          <pc:docMk/>
          <pc:sldMk cId="2033352070" sldId="290"/>
        </pc:sldMkLst>
      </pc:sldChg>
      <pc:sldChg chg="modSp mod">
        <pc:chgData name="LAURA MIGUEL FLETA" userId="73cfcac9-50eb-40cd-aec6-44c7d4bcb361" providerId="ADAL" clId="{7B73C2FD-9B7C-4430-8653-63075A28A70F}" dt="2025-07-15T08:30:55.187" v="1" actId="20577"/>
        <pc:sldMkLst>
          <pc:docMk/>
          <pc:sldMk cId="3273611643" sldId="314"/>
        </pc:sldMkLst>
      </pc:sldChg>
      <pc:sldChg chg="modSp mod">
        <pc:chgData name="LAURA MIGUEL FLETA" userId="73cfcac9-50eb-40cd-aec6-44c7d4bcb361" providerId="ADAL" clId="{7B73C2FD-9B7C-4430-8653-63075A28A70F}" dt="2025-07-15T08:33:50.023" v="3" actId="20577"/>
        <pc:sldMkLst>
          <pc:docMk/>
          <pc:sldMk cId="1221827674" sldId="317"/>
        </pc:sldMkLst>
      </pc:sldChg>
    </pc:docChg>
  </pc:docChgLst>
  <pc:docChgLst>
    <pc:chgData name="Sardà, Eduvigis" userId="b1ad0630-0272-43d7-8302-7f8594b48b7a" providerId="ADAL" clId="{10C121EC-DFCE-4213-B5EC-861AB74110B3}"/>
    <pc:docChg chg="undo custSel modSld">
      <pc:chgData name="Sardà, Eduvigis" userId="b1ad0630-0272-43d7-8302-7f8594b48b7a" providerId="ADAL" clId="{10C121EC-DFCE-4213-B5EC-861AB74110B3}" dt="2025-09-25T13:15:13.300" v="13" actId="207"/>
      <pc:docMkLst>
        <pc:docMk/>
      </pc:docMkLst>
      <pc:sldChg chg="addSp delSp modSp mod">
        <pc:chgData name="Sardà, Eduvigis" userId="b1ad0630-0272-43d7-8302-7f8594b48b7a" providerId="ADAL" clId="{10C121EC-DFCE-4213-B5EC-861AB74110B3}" dt="2025-09-25T13:14:47.110" v="8" actId="478"/>
        <pc:sldMkLst>
          <pc:docMk/>
          <pc:sldMk cId="1105253018" sldId="315"/>
        </pc:sldMkLst>
        <pc:spChg chg="add del mod">
          <ac:chgData name="Sardà, Eduvigis" userId="b1ad0630-0272-43d7-8302-7f8594b48b7a" providerId="ADAL" clId="{10C121EC-DFCE-4213-B5EC-861AB74110B3}" dt="2025-09-25T13:14:47.110" v="8" actId="478"/>
          <ac:spMkLst>
            <pc:docMk/>
            <pc:sldMk cId="1105253018" sldId="315"/>
            <ac:spMk id="2" creationId="{9986AB16-EDAA-BE61-129C-2DFB3E3CD321}"/>
          </ac:spMkLst>
        </pc:spChg>
        <pc:spChg chg="mod">
          <ac:chgData name="Sardà, Eduvigis" userId="b1ad0630-0272-43d7-8302-7f8594b48b7a" providerId="ADAL" clId="{10C121EC-DFCE-4213-B5EC-861AB74110B3}" dt="2025-09-25T13:14:32.902" v="4" actId="1076"/>
          <ac:spMkLst>
            <pc:docMk/>
            <pc:sldMk cId="1105253018" sldId="315"/>
            <ac:spMk id="18" creationId="{623DAB8F-9139-1EDE-D6C5-0CAFE308387A}"/>
          </ac:spMkLst>
        </pc:spChg>
        <pc:spChg chg="mod">
          <ac:chgData name="Sardà, Eduvigis" userId="b1ad0630-0272-43d7-8302-7f8594b48b7a" providerId="ADAL" clId="{10C121EC-DFCE-4213-B5EC-861AB74110B3}" dt="2025-09-25T13:14:44.819" v="7" actId="207"/>
          <ac:spMkLst>
            <pc:docMk/>
            <pc:sldMk cId="1105253018" sldId="315"/>
            <ac:spMk id="19" creationId="{4E40CC91-CAF3-CAF9-EA9D-0A61FD745AF1}"/>
          </ac:spMkLst>
        </pc:spChg>
        <pc:spChg chg="mod">
          <ac:chgData name="Sardà, Eduvigis" userId="b1ad0630-0272-43d7-8302-7f8594b48b7a" providerId="ADAL" clId="{10C121EC-DFCE-4213-B5EC-861AB74110B3}" dt="2025-09-25T13:14:44.819" v="7" actId="207"/>
          <ac:spMkLst>
            <pc:docMk/>
            <pc:sldMk cId="1105253018" sldId="315"/>
            <ac:spMk id="20" creationId="{E587A272-D81B-EEF3-592A-8708BF56B5DF}"/>
          </ac:spMkLst>
        </pc:spChg>
        <pc:spChg chg="mod">
          <ac:chgData name="Sardà, Eduvigis" userId="b1ad0630-0272-43d7-8302-7f8594b48b7a" providerId="ADAL" clId="{10C121EC-DFCE-4213-B5EC-861AB74110B3}" dt="2025-09-25T13:14:44.819" v="7" actId="207"/>
          <ac:spMkLst>
            <pc:docMk/>
            <pc:sldMk cId="1105253018" sldId="315"/>
            <ac:spMk id="21" creationId="{61057451-C449-1FB4-DCA7-BD503ABDCAFF}"/>
          </ac:spMkLst>
        </pc:spChg>
        <pc:spChg chg="mod">
          <ac:chgData name="Sardà, Eduvigis" userId="b1ad0630-0272-43d7-8302-7f8594b48b7a" providerId="ADAL" clId="{10C121EC-DFCE-4213-B5EC-861AB74110B3}" dt="2025-09-25T13:14:44.819" v="7" actId="207"/>
          <ac:spMkLst>
            <pc:docMk/>
            <pc:sldMk cId="1105253018" sldId="315"/>
            <ac:spMk id="22" creationId="{CAE0C147-BD1F-9DD5-D679-C4F8B679199F}"/>
          </ac:spMkLst>
        </pc:spChg>
        <pc:spChg chg="mod">
          <ac:chgData name="Sardà, Eduvigis" userId="b1ad0630-0272-43d7-8302-7f8594b48b7a" providerId="ADAL" clId="{10C121EC-DFCE-4213-B5EC-861AB74110B3}" dt="2025-09-25T13:14:44.819" v="7" actId="207"/>
          <ac:spMkLst>
            <pc:docMk/>
            <pc:sldMk cId="1105253018" sldId="315"/>
            <ac:spMk id="23" creationId="{5A9D8990-99EF-BAEF-C84D-9AAFF26D673D}"/>
          </ac:spMkLst>
        </pc:spChg>
      </pc:sldChg>
      <pc:sldChg chg="modSp mod">
        <pc:chgData name="Sardà, Eduvigis" userId="b1ad0630-0272-43d7-8302-7f8594b48b7a" providerId="ADAL" clId="{10C121EC-DFCE-4213-B5EC-861AB74110B3}" dt="2025-09-25T13:14:55.321" v="11" actId="207"/>
        <pc:sldMkLst>
          <pc:docMk/>
          <pc:sldMk cId="1253429313" sldId="316"/>
        </pc:sldMkLst>
        <pc:spChg chg="mod">
          <ac:chgData name="Sardà, Eduvigis" userId="b1ad0630-0272-43d7-8302-7f8594b48b7a" providerId="ADAL" clId="{10C121EC-DFCE-4213-B5EC-861AB74110B3}" dt="2025-09-25T13:14:55.321" v="11" actId="207"/>
          <ac:spMkLst>
            <pc:docMk/>
            <pc:sldMk cId="1253429313" sldId="316"/>
            <ac:spMk id="6" creationId="{F9E64DC2-F99B-D38E-BF41-BAFE97878383}"/>
          </ac:spMkLst>
        </pc:spChg>
        <pc:spChg chg="mod">
          <ac:chgData name="Sardà, Eduvigis" userId="b1ad0630-0272-43d7-8302-7f8594b48b7a" providerId="ADAL" clId="{10C121EC-DFCE-4213-B5EC-861AB74110B3}" dt="2025-09-25T13:14:55.321" v="11" actId="207"/>
          <ac:spMkLst>
            <pc:docMk/>
            <pc:sldMk cId="1253429313" sldId="316"/>
            <ac:spMk id="7" creationId="{D5CE63BD-70B2-C66C-220F-E3125E12D66F}"/>
          </ac:spMkLst>
        </pc:spChg>
      </pc:sldChg>
      <pc:sldChg chg="modSp mod">
        <pc:chgData name="Sardà, Eduvigis" userId="b1ad0630-0272-43d7-8302-7f8594b48b7a" providerId="ADAL" clId="{10C121EC-DFCE-4213-B5EC-861AB74110B3}" dt="2025-09-25T13:15:13.300" v="13" actId="207"/>
        <pc:sldMkLst>
          <pc:docMk/>
          <pc:sldMk cId="1221827674" sldId="317"/>
        </pc:sldMkLst>
        <pc:graphicFrameChg chg="modGraphic">
          <ac:chgData name="Sardà, Eduvigis" userId="b1ad0630-0272-43d7-8302-7f8594b48b7a" providerId="ADAL" clId="{10C121EC-DFCE-4213-B5EC-861AB74110B3}" dt="2025-09-25T13:15:13.300" v="13" actId="207"/>
          <ac:graphicFrameMkLst>
            <pc:docMk/>
            <pc:sldMk cId="1221827674" sldId="317"/>
            <ac:graphicFrameMk id="2" creationId="{B3BD7A2F-50D4-DEEC-5FA9-0E91C5759214}"/>
          </ac:graphicFrameMkLst>
        </pc:graphicFrameChg>
      </pc:sldChg>
    </pc:docChg>
  </pc:docChgLst>
  <pc:docChgLst>
    <pc:chgData name="Romina Liguori Panella" userId="S::rliguori@ext.aragon.es::bcab3beb-15cb-41dd-a107-a2c5d070f197" providerId="AD" clId="Web-{6021A1F3-AF8D-8F45-686C-FBF8312DA652}"/>
    <pc:docChg chg="addSld delSld">
      <pc:chgData name="Romina Liguori Panella" userId="S::rliguori@ext.aragon.es::bcab3beb-15cb-41dd-a107-a2c5d070f197" providerId="AD" clId="Web-{6021A1F3-AF8D-8F45-686C-FBF8312DA652}" dt="2025-07-15T10:23:17.782" v="1"/>
      <pc:docMkLst>
        <pc:docMk/>
      </pc:docMkLst>
      <pc:sldChg chg="add del">
        <pc:chgData name="Romina Liguori Panella" userId="S::rliguori@ext.aragon.es::bcab3beb-15cb-41dd-a107-a2c5d070f197" providerId="AD" clId="Web-{6021A1F3-AF8D-8F45-686C-FBF8312DA652}" dt="2025-07-15T10:23:17.782" v="1"/>
        <pc:sldMkLst>
          <pc:docMk/>
          <pc:sldMk cId="2033352070" sldId="290"/>
        </pc:sldMkLst>
      </pc:sldChg>
      <pc:sldMasterChg chg="addSldLayout">
        <pc:chgData name="Romina Liguori Panella" userId="S::rliguori@ext.aragon.es::bcab3beb-15cb-41dd-a107-a2c5d070f197" providerId="AD" clId="Web-{6021A1F3-AF8D-8F45-686C-FBF8312DA652}" dt="2025-07-15T10:23:06.641" v="0"/>
        <pc:sldMasterMkLst>
          <pc:docMk/>
          <pc:sldMasterMk cId="3521508914" sldId="2147483772"/>
        </pc:sldMasterMkLst>
        <pc:sldLayoutChg chg="add">
          <pc:chgData name="Romina Liguori Panella" userId="S::rliguori@ext.aragon.es::bcab3beb-15cb-41dd-a107-a2c5d070f197" providerId="AD" clId="Web-{6021A1F3-AF8D-8F45-686C-FBF8312DA652}" dt="2025-07-15T10:23:06.641" v="0"/>
          <pc:sldLayoutMkLst>
            <pc:docMk/>
            <pc:sldMasterMk cId="3521508914" sldId="2147483772"/>
            <pc:sldLayoutMk cId="1303814692" sldId="2147483649"/>
          </pc:sldLayoutMkLst>
        </pc:sldLayoutChg>
      </pc:sldMasterChg>
    </pc:docChg>
  </pc:docChgLst>
  <pc:docChgLst>
    <pc:chgData name="Romina Liguori Panella" userId="bcab3beb-15cb-41dd-a107-a2c5d070f197" providerId="ADAL" clId="{D81543E6-DC01-4DE5-AFF2-F75CB382FD67}"/>
    <pc:docChg chg="addSld modSld">
      <pc:chgData name="Romina Liguori Panella" userId="bcab3beb-15cb-41dd-a107-a2c5d070f197" providerId="ADAL" clId="{D81543E6-DC01-4DE5-AFF2-F75CB382FD67}" dt="2025-07-15T10:33:04.549" v="36" actId="1076"/>
      <pc:docMkLst>
        <pc:docMk/>
      </pc:docMkLst>
      <pc:sldChg chg="addSp delSp modSp add mod">
        <pc:chgData name="Romina Liguori Panella" userId="bcab3beb-15cb-41dd-a107-a2c5d070f197" providerId="ADAL" clId="{D81543E6-DC01-4DE5-AFF2-F75CB382FD67}" dt="2025-07-15T10:33:04.549" v="36" actId="1076"/>
        <pc:sldMkLst>
          <pc:docMk/>
          <pc:sldMk cId="2033352070" sldId="290"/>
        </pc:sldMkLst>
      </pc:sldChg>
    </pc:docChg>
  </pc:docChgLst>
  <pc:docChgLst>
    <pc:chgData name="Ballester, Raúl" userId="f4487294-a1f3-4118-993e-3473a50bf12f" providerId="ADAL" clId="{705D77B5-85F1-415E-B7EB-6348EE0A608E}"/>
    <pc:docChg chg="undo custSel modSld">
      <pc:chgData name="Ballester, Raúl" userId="f4487294-a1f3-4118-993e-3473a50bf12f" providerId="ADAL" clId="{705D77B5-85F1-415E-B7EB-6348EE0A608E}" dt="2025-09-15T17:06:06.495" v="44" actId="962"/>
      <pc:docMkLst>
        <pc:docMk/>
      </pc:docMkLst>
      <pc:sldChg chg="modSp mod">
        <pc:chgData name="Ballester, Raúl" userId="f4487294-a1f3-4118-993e-3473a50bf12f" providerId="ADAL" clId="{705D77B5-85F1-415E-B7EB-6348EE0A608E}" dt="2025-09-15T13:24:21.134" v="24" actId="962"/>
        <pc:sldMkLst>
          <pc:docMk/>
          <pc:sldMk cId="2033352070" sldId="290"/>
        </pc:sldMkLst>
        <pc:spChg chg="ord">
          <ac:chgData name="Ballester, Raúl" userId="f4487294-a1f3-4118-993e-3473a50bf12f" providerId="ADAL" clId="{705D77B5-85F1-415E-B7EB-6348EE0A608E}" dt="2025-09-15T13:24:17.834" v="23" actId="13244"/>
          <ac:spMkLst>
            <pc:docMk/>
            <pc:sldMk cId="2033352070" sldId="290"/>
            <ac:spMk id="5" creationId="{B784F5A7-790B-7D5E-FF66-7B077078762E}"/>
          </ac:spMkLst>
        </pc:spChg>
        <pc:spChg chg="mod">
          <ac:chgData name="Ballester, Raúl" userId="f4487294-a1f3-4118-993e-3473a50bf12f" providerId="ADAL" clId="{705D77B5-85F1-415E-B7EB-6348EE0A608E}" dt="2025-09-15T13:24:21.134" v="24" actId="962"/>
          <ac:spMkLst>
            <pc:docMk/>
            <pc:sldMk cId="2033352070" sldId="290"/>
            <ac:spMk id="144" creationId="{00000000-0000-0000-0000-000000000000}"/>
          </ac:spMkLst>
        </pc:spChg>
      </pc:sldChg>
      <pc:sldChg chg="addSp delSp modSp mod">
        <pc:chgData name="Ballester, Raúl" userId="f4487294-a1f3-4118-993e-3473a50bf12f" providerId="ADAL" clId="{705D77B5-85F1-415E-B7EB-6348EE0A608E}" dt="2025-09-15T13:24:30.440" v="27" actId="962"/>
        <pc:sldMkLst>
          <pc:docMk/>
          <pc:sldMk cId="417956786" sldId="305"/>
        </pc:sldMkLst>
        <pc:spChg chg="mod">
          <ac:chgData name="Ballester, Raúl" userId="f4487294-a1f3-4118-993e-3473a50bf12f" providerId="ADAL" clId="{705D77B5-85F1-415E-B7EB-6348EE0A608E}" dt="2025-09-15T13:24:30.440" v="27" actId="962"/>
          <ac:spMkLst>
            <pc:docMk/>
            <pc:sldMk cId="417956786" sldId="305"/>
            <ac:spMk id="2" creationId="{CB941C9F-8F80-2A83-7F63-9BC73F793192}"/>
          </ac:spMkLst>
        </pc:spChg>
        <pc:spChg chg="mod ord">
          <ac:chgData name="Ballester, Raúl" userId="f4487294-a1f3-4118-993e-3473a50bf12f" providerId="ADAL" clId="{705D77B5-85F1-415E-B7EB-6348EE0A608E}" dt="2025-09-15T13:24:26.878" v="25" actId="13244"/>
          <ac:spMkLst>
            <pc:docMk/>
            <pc:sldMk cId="417956786" sldId="305"/>
            <ac:spMk id="4" creationId="{0B342238-7AF8-B7B6-4FB0-710DF5B401D9}"/>
          </ac:spMkLst>
        </pc:spChg>
        <pc:spChg chg="mod">
          <ac:chgData name="Ballester, Raúl" userId="f4487294-a1f3-4118-993e-3473a50bf12f" providerId="ADAL" clId="{705D77B5-85F1-415E-B7EB-6348EE0A608E}" dt="2025-09-15T11:53:02.492" v="0" actId="20577"/>
          <ac:spMkLst>
            <pc:docMk/>
            <pc:sldMk cId="417956786" sldId="305"/>
            <ac:spMk id="7" creationId="{365E6D29-148A-536A-66E8-98D86C815DEC}"/>
          </ac:spMkLst>
        </pc:spChg>
      </pc:sldChg>
      <pc:sldChg chg="modSp mod">
        <pc:chgData name="Ballester, Raúl" userId="f4487294-a1f3-4118-993e-3473a50bf12f" providerId="ADAL" clId="{705D77B5-85F1-415E-B7EB-6348EE0A608E}" dt="2025-09-15T13:24:36.764" v="29" actId="962"/>
        <pc:sldMkLst>
          <pc:docMk/>
          <pc:sldMk cId="951075575" sldId="309"/>
        </pc:sldMkLst>
        <pc:spChg chg="mod">
          <ac:chgData name="Ballester, Raúl" userId="f4487294-a1f3-4118-993e-3473a50bf12f" providerId="ADAL" clId="{705D77B5-85F1-415E-B7EB-6348EE0A608E}" dt="2025-09-15T13:22:32.889" v="4" actId="33553"/>
          <ac:spMkLst>
            <pc:docMk/>
            <pc:sldMk cId="951075575" sldId="309"/>
            <ac:spMk id="3" creationId="{E065F7CE-5448-836A-88CF-B03E43805FE2}"/>
          </ac:spMkLst>
        </pc:spChg>
        <pc:picChg chg="mod">
          <ac:chgData name="Ballester, Raúl" userId="f4487294-a1f3-4118-993e-3473a50bf12f" providerId="ADAL" clId="{705D77B5-85F1-415E-B7EB-6348EE0A608E}" dt="2025-09-15T13:24:36.764" v="29" actId="962"/>
          <ac:picMkLst>
            <pc:docMk/>
            <pc:sldMk cId="951075575" sldId="309"/>
            <ac:picMk id="5" creationId="{12C24E54-895F-BFA8-A5F7-163EE6CF0D7D}"/>
          </ac:picMkLst>
        </pc:picChg>
      </pc:sldChg>
      <pc:sldChg chg="modSp mod">
        <pc:chgData name="Ballester, Raúl" userId="f4487294-a1f3-4118-993e-3473a50bf12f" providerId="ADAL" clId="{705D77B5-85F1-415E-B7EB-6348EE0A608E}" dt="2025-09-15T13:25:53.895" v="31" actId="962"/>
        <pc:sldMkLst>
          <pc:docMk/>
          <pc:sldMk cId="1950575632" sldId="312"/>
        </pc:sldMkLst>
        <pc:spChg chg="mod ord">
          <ac:chgData name="Ballester, Raúl" userId="f4487294-a1f3-4118-993e-3473a50bf12f" providerId="ADAL" clId="{705D77B5-85F1-415E-B7EB-6348EE0A608E}" dt="2025-09-15T13:24:41.824" v="30" actId="13244"/>
          <ac:spMkLst>
            <pc:docMk/>
            <pc:sldMk cId="1950575632" sldId="312"/>
            <ac:spMk id="4" creationId="{4F5CDABF-16F2-D797-AAC8-9683190F9689}"/>
          </ac:spMkLst>
        </pc:spChg>
      </pc:sldChg>
      <pc:sldChg chg="modSp mod">
        <pc:chgData name="Ballester, Raúl" userId="f4487294-a1f3-4118-993e-3473a50bf12f" providerId="ADAL" clId="{705D77B5-85F1-415E-B7EB-6348EE0A608E}" dt="2025-09-15T13:26:02.155" v="32" actId="962"/>
        <pc:sldMkLst>
          <pc:docMk/>
          <pc:sldMk cId="2531237526" sldId="313"/>
        </pc:sldMkLst>
        <pc:spChg chg="mod">
          <ac:chgData name="Ballester, Raúl" userId="f4487294-a1f3-4118-993e-3473a50bf12f" providerId="ADAL" clId="{705D77B5-85F1-415E-B7EB-6348EE0A608E}" dt="2025-09-15T13:22:35.782" v="6" actId="33553"/>
          <ac:spMkLst>
            <pc:docMk/>
            <pc:sldMk cId="2531237526" sldId="313"/>
            <ac:spMk id="4" creationId="{613CA870-6F3C-0CCC-B9CB-E0AB2DE563FE}"/>
          </ac:spMkLst>
        </pc:spChg>
        <pc:picChg chg="mod">
          <ac:chgData name="Ballester, Raúl" userId="f4487294-a1f3-4118-993e-3473a50bf12f" providerId="ADAL" clId="{705D77B5-85F1-415E-B7EB-6348EE0A608E}" dt="2025-09-15T13:26:02.155" v="32" actId="962"/>
          <ac:picMkLst>
            <pc:docMk/>
            <pc:sldMk cId="2531237526" sldId="313"/>
            <ac:picMk id="6" creationId="{4D6C19E6-91EE-55AD-EC61-C8A46C8059B9}"/>
          </ac:picMkLst>
        </pc:picChg>
      </pc:sldChg>
      <pc:sldChg chg="modSp mod">
        <pc:chgData name="Ballester, Raúl" userId="f4487294-a1f3-4118-993e-3473a50bf12f" providerId="ADAL" clId="{705D77B5-85F1-415E-B7EB-6348EE0A608E}" dt="2025-09-15T13:26:10.423" v="33" actId="962"/>
        <pc:sldMkLst>
          <pc:docMk/>
          <pc:sldMk cId="3273611643" sldId="314"/>
        </pc:sldMkLst>
        <pc:spChg chg="mod">
          <ac:chgData name="Ballester, Raúl" userId="f4487294-a1f3-4118-993e-3473a50bf12f" providerId="ADAL" clId="{705D77B5-85F1-415E-B7EB-6348EE0A608E}" dt="2025-09-15T13:22:36.969" v="7" actId="33553"/>
          <ac:spMkLst>
            <pc:docMk/>
            <pc:sldMk cId="3273611643" sldId="314"/>
            <ac:spMk id="4" creationId="{01EFB18F-B629-6218-3E3E-D260BC80FB1D}"/>
          </ac:spMkLst>
        </pc:spChg>
        <pc:picChg chg="mod">
          <ac:chgData name="Ballester, Raúl" userId="f4487294-a1f3-4118-993e-3473a50bf12f" providerId="ADAL" clId="{705D77B5-85F1-415E-B7EB-6348EE0A608E}" dt="2025-09-15T13:26:10.423" v="33" actId="962"/>
          <ac:picMkLst>
            <pc:docMk/>
            <pc:sldMk cId="3273611643" sldId="314"/>
            <ac:picMk id="6" creationId="{54A95C86-60BE-1C9A-93FD-972850D8C083}"/>
          </ac:picMkLst>
        </pc:picChg>
      </pc:sldChg>
      <pc:sldChg chg="modSp mod">
        <pc:chgData name="Ballester, Raúl" userId="f4487294-a1f3-4118-993e-3473a50bf12f" providerId="ADAL" clId="{705D77B5-85F1-415E-B7EB-6348EE0A608E}" dt="2025-09-15T13:22:38.241" v="8" actId="33553"/>
        <pc:sldMkLst>
          <pc:docMk/>
          <pc:sldMk cId="1105253018" sldId="315"/>
        </pc:sldMkLst>
        <pc:spChg chg="mod">
          <ac:chgData name="Ballester, Raúl" userId="f4487294-a1f3-4118-993e-3473a50bf12f" providerId="ADAL" clId="{705D77B5-85F1-415E-B7EB-6348EE0A608E}" dt="2025-09-15T13:22:38.241" v="8" actId="33553"/>
          <ac:spMkLst>
            <pc:docMk/>
            <pc:sldMk cId="1105253018" sldId="315"/>
            <ac:spMk id="4" creationId="{8A26401E-A813-592A-6ED5-41244C9C59F7}"/>
          </ac:spMkLst>
        </pc:spChg>
      </pc:sldChg>
      <pc:sldChg chg="modSp mod">
        <pc:chgData name="Ballester, Raúl" userId="f4487294-a1f3-4118-993e-3473a50bf12f" providerId="ADAL" clId="{705D77B5-85F1-415E-B7EB-6348EE0A608E}" dt="2025-09-15T13:27:06.243" v="40" actId="13244"/>
        <pc:sldMkLst>
          <pc:docMk/>
          <pc:sldMk cId="1253429313" sldId="316"/>
        </pc:sldMkLst>
        <pc:spChg chg="mod">
          <ac:chgData name="Ballester, Raúl" userId="f4487294-a1f3-4118-993e-3473a50bf12f" providerId="ADAL" clId="{705D77B5-85F1-415E-B7EB-6348EE0A608E}" dt="2025-09-15T13:22:39.509" v="9" actId="33553"/>
          <ac:spMkLst>
            <pc:docMk/>
            <pc:sldMk cId="1253429313" sldId="316"/>
            <ac:spMk id="4" creationId="{B5CA249D-0B5F-4746-0369-7C3F58FA4EA6}"/>
          </ac:spMkLst>
        </pc:spChg>
        <pc:spChg chg="ord">
          <ac:chgData name="Ballester, Raúl" userId="f4487294-a1f3-4118-993e-3473a50bf12f" providerId="ADAL" clId="{705D77B5-85F1-415E-B7EB-6348EE0A608E}" dt="2025-09-15T13:27:06.243" v="40" actId="13244"/>
          <ac:spMkLst>
            <pc:docMk/>
            <pc:sldMk cId="1253429313" sldId="316"/>
            <ac:spMk id="7" creationId="{D5CE63BD-70B2-C66C-220F-E3125E12D66F}"/>
          </ac:spMkLst>
        </pc:spChg>
        <pc:picChg chg="mod ord">
          <ac:chgData name="Ballester, Raúl" userId="f4487294-a1f3-4118-993e-3473a50bf12f" providerId="ADAL" clId="{705D77B5-85F1-415E-B7EB-6348EE0A608E}" dt="2025-09-15T13:27:01.634" v="38" actId="13244"/>
          <ac:picMkLst>
            <pc:docMk/>
            <pc:sldMk cId="1253429313" sldId="316"/>
            <ac:picMk id="8" creationId="{C95E18D5-6628-0837-CB4E-BE2ACD5B6FAE}"/>
          </ac:picMkLst>
        </pc:picChg>
        <pc:picChg chg="mod ord">
          <ac:chgData name="Ballester, Raúl" userId="f4487294-a1f3-4118-993e-3473a50bf12f" providerId="ADAL" clId="{705D77B5-85F1-415E-B7EB-6348EE0A608E}" dt="2025-09-15T13:26:55.463" v="36" actId="962"/>
          <ac:picMkLst>
            <pc:docMk/>
            <pc:sldMk cId="1253429313" sldId="316"/>
            <ac:picMk id="9" creationId="{EDFA3637-CC47-6D83-1D8D-6C742235E33E}"/>
          </ac:picMkLst>
        </pc:picChg>
      </pc:sldChg>
      <pc:sldChg chg="modSp mod">
        <pc:chgData name="Ballester, Raúl" userId="f4487294-a1f3-4118-993e-3473a50bf12f" providerId="ADAL" clId="{705D77B5-85F1-415E-B7EB-6348EE0A608E}" dt="2025-09-15T17:05:43.837" v="41" actId="13244"/>
        <pc:sldMkLst>
          <pc:docMk/>
          <pc:sldMk cId="1221827674" sldId="317"/>
        </pc:sldMkLst>
        <pc:spChg chg="ord">
          <ac:chgData name="Ballester, Raúl" userId="f4487294-a1f3-4118-993e-3473a50bf12f" providerId="ADAL" clId="{705D77B5-85F1-415E-B7EB-6348EE0A608E}" dt="2025-09-15T17:05:43.837" v="41" actId="13244"/>
          <ac:spMkLst>
            <pc:docMk/>
            <pc:sldMk cId="1221827674" sldId="317"/>
            <ac:spMk id="3" creationId="{25D209CC-C2F4-FE8A-A080-A57529474241}"/>
          </ac:spMkLst>
        </pc:spChg>
        <pc:spChg chg="mod">
          <ac:chgData name="Ballester, Raúl" userId="f4487294-a1f3-4118-993e-3473a50bf12f" providerId="ADAL" clId="{705D77B5-85F1-415E-B7EB-6348EE0A608E}" dt="2025-09-15T13:22:40.645" v="10" actId="33553"/>
          <ac:spMkLst>
            <pc:docMk/>
            <pc:sldMk cId="1221827674" sldId="317"/>
            <ac:spMk id="4" creationId="{68962E4D-CA5B-92BC-47D3-41BBFD72E5CE}"/>
          </ac:spMkLst>
        </pc:spChg>
      </pc:sldChg>
      <pc:sldChg chg="modSp mod">
        <pc:chgData name="Ballester, Raúl" userId="f4487294-a1f3-4118-993e-3473a50bf12f" providerId="ADAL" clId="{705D77B5-85F1-415E-B7EB-6348EE0A608E}" dt="2025-09-15T17:06:00.392" v="42" actId="962"/>
        <pc:sldMkLst>
          <pc:docMk/>
          <pc:sldMk cId="1271432442" sldId="318"/>
        </pc:sldMkLst>
        <pc:spChg chg="mod">
          <ac:chgData name="Ballester, Raúl" userId="f4487294-a1f3-4118-993e-3473a50bf12f" providerId="ADAL" clId="{705D77B5-85F1-415E-B7EB-6348EE0A608E}" dt="2025-09-15T13:22:41.996" v="11" actId="33553"/>
          <ac:spMkLst>
            <pc:docMk/>
            <pc:sldMk cId="1271432442" sldId="318"/>
            <ac:spMk id="4" creationId="{AE033EE8-9AC4-70D3-9E34-E189FF704926}"/>
          </ac:spMkLst>
        </pc:spChg>
        <pc:picChg chg="mod">
          <ac:chgData name="Ballester, Raúl" userId="f4487294-a1f3-4118-993e-3473a50bf12f" providerId="ADAL" clId="{705D77B5-85F1-415E-B7EB-6348EE0A608E}" dt="2025-09-15T17:06:00.392" v="42" actId="962"/>
          <ac:picMkLst>
            <pc:docMk/>
            <pc:sldMk cId="1271432442" sldId="318"/>
            <ac:picMk id="3" creationId="{492B9230-9AB0-79E4-90B9-B16D0908421E}"/>
          </ac:picMkLst>
        </pc:picChg>
      </pc:sldChg>
      <pc:sldChg chg="modSp mod">
        <pc:chgData name="Ballester, Raúl" userId="f4487294-a1f3-4118-993e-3473a50bf12f" providerId="ADAL" clId="{705D77B5-85F1-415E-B7EB-6348EE0A608E}" dt="2025-09-15T17:06:03.735" v="43" actId="962"/>
        <pc:sldMkLst>
          <pc:docMk/>
          <pc:sldMk cId="2467439314" sldId="319"/>
        </pc:sldMkLst>
        <pc:spChg chg="mod">
          <ac:chgData name="Ballester, Raúl" userId="f4487294-a1f3-4118-993e-3473a50bf12f" providerId="ADAL" clId="{705D77B5-85F1-415E-B7EB-6348EE0A608E}" dt="2025-09-15T13:22:43.149" v="12" actId="33553"/>
          <ac:spMkLst>
            <pc:docMk/>
            <pc:sldMk cId="2467439314" sldId="319"/>
            <ac:spMk id="4" creationId="{32324562-A9E5-8168-8D9A-4D67CACCFCAD}"/>
          </ac:spMkLst>
        </pc:spChg>
        <pc:picChg chg="mod">
          <ac:chgData name="Ballester, Raúl" userId="f4487294-a1f3-4118-993e-3473a50bf12f" providerId="ADAL" clId="{705D77B5-85F1-415E-B7EB-6348EE0A608E}" dt="2025-09-15T17:06:03.735" v="43" actId="962"/>
          <ac:picMkLst>
            <pc:docMk/>
            <pc:sldMk cId="2467439314" sldId="319"/>
            <ac:picMk id="6" creationId="{B0BD8D89-F2D6-2140-2CFB-ADAB90B33761}"/>
          </ac:picMkLst>
        </pc:picChg>
      </pc:sldChg>
      <pc:sldChg chg="modSp mod">
        <pc:chgData name="Ballester, Raúl" userId="f4487294-a1f3-4118-993e-3473a50bf12f" providerId="ADAL" clId="{705D77B5-85F1-415E-B7EB-6348EE0A608E}" dt="2025-09-15T17:06:06.495" v="44" actId="962"/>
        <pc:sldMkLst>
          <pc:docMk/>
          <pc:sldMk cId="4008948387" sldId="320"/>
        </pc:sldMkLst>
        <pc:spChg chg="mod">
          <ac:chgData name="Ballester, Raúl" userId="f4487294-a1f3-4118-993e-3473a50bf12f" providerId="ADAL" clId="{705D77B5-85F1-415E-B7EB-6348EE0A608E}" dt="2025-09-15T13:22:44.992" v="13" actId="33553"/>
          <ac:spMkLst>
            <pc:docMk/>
            <pc:sldMk cId="4008948387" sldId="320"/>
            <ac:spMk id="4" creationId="{47C037C9-CCAD-F6A8-8A82-40D99F977BAC}"/>
          </ac:spMkLst>
        </pc:spChg>
        <pc:picChg chg="mod">
          <ac:chgData name="Ballester, Raúl" userId="f4487294-a1f3-4118-993e-3473a50bf12f" providerId="ADAL" clId="{705D77B5-85F1-415E-B7EB-6348EE0A608E}" dt="2025-09-15T17:06:06.495" v="44" actId="962"/>
          <ac:picMkLst>
            <pc:docMk/>
            <pc:sldMk cId="4008948387" sldId="320"/>
            <ac:picMk id="6" creationId="{75552C76-8EC6-9DEB-90DA-378A92328E08}"/>
          </ac:picMkLst>
        </pc:picChg>
      </pc:sldChg>
      <pc:sldChg chg="modSp mod">
        <pc:chgData name="Ballester, Raúl" userId="f4487294-a1f3-4118-993e-3473a50bf12f" providerId="ADAL" clId="{705D77B5-85F1-415E-B7EB-6348EE0A608E}" dt="2025-09-15T13:22:46.759" v="14" actId="33553"/>
        <pc:sldMkLst>
          <pc:docMk/>
          <pc:sldMk cId="1221672367" sldId="321"/>
        </pc:sldMkLst>
        <pc:spChg chg="mod">
          <ac:chgData name="Ballester, Raúl" userId="f4487294-a1f3-4118-993e-3473a50bf12f" providerId="ADAL" clId="{705D77B5-85F1-415E-B7EB-6348EE0A608E}" dt="2025-09-15T13:22:46.759" v="14" actId="33553"/>
          <ac:spMkLst>
            <pc:docMk/>
            <pc:sldMk cId="1221672367" sldId="321"/>
            <ac:spMk id="4" creationId="{43F8C40D-FB43-9CF0-A316-D9558DA340C9}"/>
          </ac:spMkLst>
        </pc:spChg>
      </pc:sldChg>
      <pc:sldChg chg="addSp modSp mod">
        <pc:chgData name="Ballester, Raúl" userId="f4487294-a1f3-4118-993e-3473a50bf12f" providerId="ADAL" clId="{705D77B5-85F1-415E-B7EB-6348EE0A608E}" dt="2025-09-15T13:23:30.215" v="21" actId="33553"/>
        <pc:sldMkLst>
          <pc:docMk/>
          <pc:sldMk cId="840499677" sldId="322"/>
        </pc:sldMkLst>
      </pc:sldChg>
      <pc:sldChg chg="addSp modSp mod">
        <pc:chgData name="Ballester, Raúl" userId="f4487294-a1f3-4118-993e-3473a50bf12f" providerId="ADAL" clId="{705D77B5-85F1-415E-B7EB-6348EE0A608E}" dt="2025-09-15T13:23:33.791" v="22" actId="33553"/>
        <pc:sldMkLst>
          <pc:docMk/>
          <pc:sldMk cId="3870742001" sldId="323"/>
        </pc:sldMkLst>
      </pc:sldChg>
      <pc:sldChg chg="modSp mod">
        <pc:chgData name="Ballester, Raúl" userId="f4487294-a1f3-4118-993e-3473a50bf12f" providerId="ADAL" clId="{705D77B5-85F1-415E-B7EB-6348EE0A608E}" dt="2025-09-15T13:22:48.540" v="15" actId="33553"/>
        <pc:sldMkLst>
          <pc:docMk/>
          <pc:sldMk cId="3224497334" sldId="333"/>
        </pc:sldMkLst>
        <pc:spChg chg="mod">
          <ac:chgData name="Ballester, Raúl" userId="f4487294-a1f3-4118-993e-3473a50bf12f" providerId="ADAL" clId="{705D77B5-85F1-415E-B7EB-6348EE0A608E}" dt="2025-09-15T13:22:48.540" v="15" actId="33553"/>
          <ac:spMkLst>
            <pc:docMk/>
            <pc:sldMk cId="3224497334" sldId="333"/>
            <ac:spMk id="2" creationId="{AE309044-78F0-95F1-B816-2F317C5ABD5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F7989220-409A-D7C5-167C-A02B1245AF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a:extLst>
              <a:ext uri="{FF2B5EF4-FFF2-40B4-BE49-F238E27FC236}">
                <a16:creationId xmlns:a16="http://schemas.microsoft.com/office/drawing/2014/main" id="{1790868E-D701-87B7-2EF3-B993B3E09E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7160D2-F578-4AEA-87CD-37F90BB071FF}" type="datetimeFigureOut">
              <a:rPr lang="en-US" smtClean="0"/>
              <a:t>9/26/2025</a:t>
            </a:fld>
            <a:endParaRPr lang="en-US"/>
          </a:p>
        </p:txBody>
      </p:sp>
      <p:sp>
        <p:nvSpPr>
          <p:cNvPr id="4" name="Marcador de pie de página 3">
            <a:extLst>
              <a:ext uri="{FF2B5EF4-FFF2-40B4-BE49-F238E27FC236}">
                <a16:creationId xmlns:a16="http://schemas.microsoft.com/office/drawing/2014/main" id="{6672C947-B213-C402-21D7-EAD30A0E5C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a:extLst>
              <a:ext uri="{FF2B5EF4-FFF2-40B4-BE49-F238E27FC236}">
                <a16:creationId xmlns:a16="http://schemas.microsoft.com/office/drawing/2014/main" id="{527CCCAE-9B30-35B9-97D1-2FF84C8B19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DD82E0-8E93-4DE9-9F7C-6C2BE8945559}" type="slidenum">
              <a:rPr lang="en-US" smtClean="0"/>
              <a:t>‹#›</a:t>
            </a:fld>
            <a:endParaRPr lang="en-US"/>
          </a:p>
        </p:txBody>
      </p:sp>
    </p:spTree>
    <p:extLst>
      <p:ext uri="{BB962C8B-B14F-4D97-AF65-F5344CB8AC3E}">
        <p14:creationId xmlns:p14="http://schemas.microsoft.com/office/powerpoint/2010/main" val="831297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ea typeface="Calibri"/>
                <a:cs typeface="Calibri"/>
              </a:rPr>
              <a:t>Laura y Trini: </a:t>
            </a:r>
            <a:r>
              <a:rPr lang="en-US" err="1">
                <a:latin typeface="Calibri"/>
                <a:ea typeface="Calibri"/>
                <a:cs typeface="Calibri"/>
              </a:rPr>
              <a:t>hemos</a:t>
            </a:r>
            <a:r>
              <a:rPr lang="en-US">
                <a:latin typeface="Calibri"/>
                <a:ea typeface="Calibri"/>
                <a:cs typeface="Calibri"/>
              </a:rPr>
              <a:t> </a:t>
            </a:r>
            <a:r>
              <a:rPr lang="en-US" err="1">
                <a:latin typeface="Calibri"/>
                <a:ea typeface="Calibri"/>
                <a:cs typeface="Calibri"/>
              </a:rPr>
              <a:t>modificado</a:t>
            </a:r>
            <a:r>
              <a:rPr lang="en-US">
                <a:latin typeface="Calibri"/>
                <a:ea typeface="Calibri"/>
                <a:cs typeface="Calibri"/>
              </a:rPr>
              <a:t> "</a:t>
            </a:r>
            <a:r>
              <a:rPr lang="en-US" err="1">
                <a:latin typeface="Calibri"/>
                <a:ea typeface="Calibri"/>
                <a:cs typeface="Calibri"/>
              </a:rPr>
              <a:t>Bienvenidos</a:t>
            </a:r>
            <a:r>
              <a:rPr lang="en-US">
                <a:latin typeface="Calibri"/>
                <a:ea typeface="Calibri"/>
                <a:cs typeface="Calibri"/>
              </a:rPr>
              <a:t> y </a:t>
            </a:r>
            <a:r>
              <a:rPr lang="en-US" err="1">
                <a:latin typeface="Calibri"/>
                <a:ea typeface="Calibri"/>
                <a:cs typeface="Calibri"/>
              </a:rPr>
              <a:t>bienvenidas</a:t>
            </a:r>
            <a:r>
              <a:rPr lang="en-US">
                <a:latin typeface="Calibri"/>
                <a:ea typeface="Calibri"/>
                <a:cs typeface="Calibri"/>
              </a:rPr>
              <a:t>" por "</a:t>
            </a:r>
            <a:r>
              <a:rPr lang="en-US" err="1">
                <a:latin typeface="Calibri"/>
                <a:ea typeface="Calibri"/>
                <a:cs typeface="Calibri"/>
              </a:rPr>
              <a:t>Os</a:t>
            </a:r>
            <a:r>
              <a:rPr lang="en-US">
                <a:latin typeface="Calibri"/>
                <a:ea typeface="Calibri"/>
                <a:cs typeface="Calibri"/>
              </a:rPr>
              <a:t> </a:t>
            </a:r>
            <a:r>
              <a:rPr lang="en-US" err="1">
                <a:latin typeface="Calibri"/>
                <a:ea typeface="Calibri"/>
                <a:cs typeface="Calibri"/>
              </a:rPr>
              <a:t>damos</a:t>
            </a:r>
            <a:r>
              <a:rPr lang="en-US">
                <a:latin typeface="Calibri"/>
                <a:ea typeface="Calibri"/>
                <a:cs typeface="Calibri"/>
              </a:rPr>
              <a:t> la bienvenida".</a:t>
            </a:r>
          </a:p>
        </p:txBody>
      </p:sp>
    </p:spTree>
    <p:extLst>
      <p:ext uri="{BB962C8B-B14F-4D97-AF65-F5344CB8AC3E}">
        <p14:creationId xmlns:p14="http://schemas.microsoft.com/office/powerpoint/2010/main" val="2862162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Laura: cambiar en el título “</a:t>
            </a:r>
            <a:r>
              <a:rPr lang="es-ES" dirty="0" err="1"/>
              <a:t>dels</a:t>
            </a:r>
            <a:r>
              <a:rPr lang="es-ES" dirty="0"/>
              <a:t>” por “ de los casos (…)”. Revisar los acentos del tercer párrafo.</a:t>
            </a:r>
          </a:p>
        </p:txBody>
      </p:sp>
    </p:spTree>
    <p:extLst>
      <p:ext uri="{BB962C8B-B14F-4D97-AF65-F5344CB8AC3E}">
        <p14:creationId xmlns:p14="http://schemas.microsoft.com/office/powerpoint/2010/main" val="3291724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s-ES"/>
              <a:t>Laura: cambiar en el título “</a:t>
            </a:r>
            <a:r>
              <a:rPr lang="es-ES" err="1"/>
              <a:t>dels</a:t>
            </a:r>
            <a:r>
              <a:rPr lang="es-ES"/>
              <a:t>” por “ de los casos (…)”. Revisar los acentos.</a:t>
            </a:r>
          </a:p>
          <a:p>
            <a:endParaRPr lang="es-ES"/>
          </a:p>
        </p:txBody>
      </p:sp>
    </p:spTree>
    <p:extLst>
      <p:ext uri="{BB962C8B-B14F-4D97-AF65-F5344CB8AC3E}">
        <p14:creationId xmlns:p14="http://schemas.microsoft.com/office/powerpoint/2010/main" val="2740437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a:p>
        </p:txBody>
      </p:sp>
    </p:spTree>
    <p:extLst>
      <p:ext uri="{BB962C8B-B14F-4D97-AF65-F5344CB8AC3E}">
        <p14:creationId xmlns:p14="http://schemas.microsoft.com/office/powerpoint/2010/main" val="65421636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Google Shape;33;p9">
            <a:extLst>
              <a:ext uri="{FF2B5EF4-FFF2-40B4-BE49-F238E27FC236}">
                <a16:creationId xmlns:a16="http://schemas.microsoft.com/office/drawing/2014/main" id="{683C46A7-B805-255D-FFAE-AF70D36467CF}"/>
              </a:ext>
            </a:extLst>
          </p:cNvPr>
          <p:cNvPicPr preferRelativeResize="0"/>
          <p:nvPr userDrawn="1"/>
        </p:nvPicPr>
        <p:blipFill rotWithShape="1">
          <a:blip r:embed="rId2">
            <a:alphaModFix/>
            <a:extLst>
              <a:ext uri="{BEBA8EAE-BF5A-486C-A8C5-ECC9F3942E4B}">
                <a14:imgProps xmlns:a14="http://schemas.microsoft.com/office/drawing/2010/main">
                  <a14:imgLayer r:embed="rId3">
                    <a14:imgEffect>
                      <a14:backgroundRemoval t="9983" b="99566" l="1465" r="98682">
                        <a14:foregroundMark x1="54053" y1="94184" x2="95947" y2="64670"/>
                        <a14:foregroundMark x1="95947" y1="64670" x2="95996" y2="53733"/>
                        <a14:foregroundMark x1="95996" y1="53733" x2="88379" y2="86285"/>
                        <a14:foregroundMark x1="88379" y1="86285" x2="60547" y2="87066"/>
                        <a14:foregroundMark x1="60547" y1="87066" x2="52588" y2="93750"/>
                        <a14:foregroundMark x1="52588" y1="93750" x2="62207" y2="77778"/>
                        <a14:foregroundMark x1="62207" y1="77778" x2="96387" y2="58941"/>
                        <a14:foregroundMark x1="96387" y1="58941" x2="89551" y2="57292"/>
                        <a14:foregroundMark x1="89551" y1="57292" x2="88672" y2="81510"/>
                        <a14:foregroundMark x1="88672" y1="81510" x2="93994" y2="91233"/>
                        <a14:foregroundMark x1="93994" y1="91233" x2="95996" y2="76215"/>
                        <a14:foregroundMark x1="95996" y1="76215" x2="95166" y2="62674"/>
                        <a14:foregroundMark x1="95166" y1="62674" x2="95361" y2="61198"/>
                        <a14:foregroundMark x1="44580" y1="95833" x2="90088" y2="91927"/>
                        <a14:foregroundMark x1="90088" y1="91927" x2="93750" y2="88628"/>
                        <a14:foregroundMark x1="98730" y1="92622" x2="60840" y2="97656"/>
                        <a14:foregroundMark x1="586" y1="93576" x2="7080" y2="97483"/>
                        <a14:foregroundMark x1="7080" y1="97483" x2="7129" y2="97483"/>
                        <a14:foregroundMark x1="7960" y1="95226" x2="6592" y2="94618"/>
                        <a14:foregroundMark x1="10693" y1="96441" x2="7960" y2="95226"/>
                        <a14:foregroundMark x1="1465" y1="93750" x2="4932" y2="99566"/>
                        <a14:foregroundMark x1="88037" y1="78038" x2="88135" y2="75174"/>
                        <a14:backgroundMark x1="18555" y1="48958" x2="54834" y2="29861"/>
                        <a14:backgroundMark x1="86279" y1="37847" x2="31982" y2="58507"/>
                        <a14:backgroundMark x1="31982" y1="58507" x2="20605" y2="69878"/>
                        <a14:backgroundMark x1="20605" y1="69878" x2="26270" y2="83941"/>
                        <a14:backgroundMark x1="26270" y1="83941" x2="72900" y2="44097"/>
                        <a14:backgroundMark x1="72900" y1="44097" x2="79199" y2="42795"/>
                        <a14:backgroundMark x1="79199" y1="42795" x2="83936" y2="37847"/>
                        <a14:backgroundMark x1="83936" y1="37847" x2="85840" y2="37674"/>
                        <a14:backgroundMark x1="6592" y1="95226" x2="6592" y2="95226"/>
                        <a14:backgroundMark x1="6689" y1="94618" x2="6689" y2="94618"/>
                      </a14:backgroundRemoval>
                    </a14:imgEffect>
                  </a14:imgLayer>
                </a14:imgProps>
              </a:ext>
            </a:extLst>
          </a:blip>
          <a:srcRect/>
          <a:stretch/>
        </p:blipFill>
        <p:spPr>
          <a:xfrm>
            <a:off x="-3" y="-1"/>
            <a:ext cx="9144003" cy="5143501"/>
          </a:xfrm>
          <a:prstGeom prst="rect">
            <a:avLst/>
          </a:prstGeom>
          <a:noFill/>
          <a:ln>
            <a:noFill/>
          </a:ln>
        </p:spPr>
      </p:pic>
      <p:sp>
        <p:nvSpPr>
          <p:cNvPr id="6" name="Títol 1">
            <a:extLst>
              <a:ext uri="{FF2B5EF4-FFF2-40B4-BE49-F238E27FC236}">
                <a16:creationId xmlns:a16="http://schemas.microsoft.com/office/drawing/2014/main" id="{43E5116D-553A-8841-CA6F-AF3B413BD7EF}"/>
              </a:ext>
            </a:extLst>
          </p:cNvPr>
          <p:cNvSpPr txBox="1">
            <a:spLocks/>
          </p:cNvSpPr>
          <p:nvPr userDrawn="1"/>
        </p:nvSpPr>
        <p:spPr>
          <a:xfrm>
            <a:off x="-2" y="695416"/>
            <a:ext cx="4396511" cy="431999"/>
          </a:xfrm>
          <a:prstGeom prst="rect">
            <a:avLst/>
          </a:prstGeom>
          <a:solidFill>
            <a:srgbClr val="4E110E"/>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pPr>
            <a:endParaRPr lang="ca-ES" sz="16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7238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320500" y="1153000"/>
            <a:ext cx="4503000" cy="20526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191919"/>
              </a:buClr>
              <a:buSzPts val="5200"/>
              <a:buFont typeface="Century Gothic"/>
              <a:buNone/>
              <a:defRPr sz="7200" b="0">
                <a:latin typeface="Bebas Neue"/>
                <a:ea typeface="Bebas Neue"/>
                <a:cs typeface="Bebas Neue"/>
                <a:sym typeface="Bebas Neu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176500" y="3456100"/>
            <a:ext cx="4791000" cy="384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a:solidFill>
                  <a:schemeClr val="lt1"/>
                </a:solidFill>
                <a:latin typeface="Darker Grotesque Medium"/>
                <a:ea typeface="Darker Grotesque Medium"/>
                <a:cs typeface="Darker Grotesque Medium"/>
                <a:sym typeface="Darker Grotesque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1303814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Google Shape;33;p9">
            <a:extLst>
              <a:ext uri="{FF2B5EF4-FFF2-40B4-BE49-F238E27FC236}">
                <a16:creationId xmlns:a16="http://schemas.microsoft.com/office/drawing/2014/main" id="{683C46A7-B805-255D-FFAE-AF70D36467CF}"/>
              </a:ext>
            </a:extLst>
          </p:cNvPr>
          <p:cNvPicPr preferRelativeResize="0"/>
          <p:nvPr userDrawn="1"/>
        </p:nvPicPr>
        <p:blipFill rotWithShape="1">
          <a:blip r:embed="rId2">
            <a:alphaModFix/>
            <a:extLst>
              <a:ext uri="{BEBA8EAE-BF5A-486C-A8C5-ECC9F3942E4B}">
                <a14:imgProps xmlns:a14="http://schemas.microsoft.com/office/drawing/2010/main">
                  <a14:imgLayer r:embed="rId3">
                    <a14:imgEffect>
                      <a14:backgroundRemoval t="9983" b="99566" l="1465" r="98682">
                        <a14:foregroundMark x1="54053" y1="94184" x2="95947" y2="64670"/>
                        <a14:foregroundMark x1="95947" y1="64670" x2="95996" y2="53733"/>
                        <a14:foregroundMark x1="95996" y1="53733" x2="88379" y2="86285"/>
                        <a14:foregroundMark x1="88379" y1="86285" x2="60547" y2="87066"/>
                        <a14:foregroundMark x1="60547" y1="87066" x2="52588" y2="93750"/>
                        <a14:foregroundMark x1="52588" y1="93750" x2="62207" y2="77778"/>
                        <a14:foregroundMark x1="62207" y1="77778" x2="96387" y2="58941"/>
                        <a14:foregroundMark x1="96387" y1="58941" x2="89551" y2="57292"/>
                        <a14:foregroundMark x1="89551" y1="57292" x2="88672" y2="81510"/>
                        <a14:foregroundMark x1="88672" y1="81510" x2="93994" y2="91233"/>
                        <a14:foregroundMark x1="93994" y1="91233" x2="95996" y2="76215"/>
                        <a14:foregroundMark x1="95996" y1="76215" x2="95166" y2="62674"/>
                        <a14:foregroundMark x1="95166" y1="62674" x2="95361" y2="61198"/>
                        <a14:foregroundMark x1="44580" y1="95833" x2="90088" y2="91927"/>
                        <a14:foregroundMark x1="90088" y1="91927" x2="93750" y2="88628"/>
                        <a14:foregroundMark x1="98730" y1="92622" x2="60840" y2="97656"/>
                        <a14:foregroundMark x1="586" y1="93576" x2="7080" y2="97483"/>
                        <a14:foregroundMark x1="7080" y1="97483" x2="7129" y2="97483"/>
                        <a14:foregroundMark x1="7960" y1="95226" x2="6592" y2="94618"/>
                        <a14:foregroundMark x1="10693" y1="96441" x2="7960" y2="95226"/>
                        <a14:foregroundMark x1="1465" y1="93750" x2="4932" y2="99566"/>
                        <a14:foregroundMark x1="88037" y1="78038" x2="88135" y2="75174"/>
                        <a14:backgroundMark x1="18555" y1="48958" x2="54834" y2="29861"/>
                        <a14:backgroundMark x1="86279" y1="37847" x2="31982" y2="58507"/>
                        <a14:backgroundMark x1="31982" y1="58507" x2="20605" y2="69878"/>
                        <a14:backgroundMark x1="20605" y1="69878" x2="26270" y2="83941"/>
                        <a14:backgroundMark x1="26270" y1="83941" x2="72900" y2="44097"/>
                        <a14:backgroundMark x1="72900" y1="44097" x2="79199" y2="42795"/>
                        <a14:backgroundMark x1="79199" y1="42795" x2="83936" y2="37847"/>
                        <a14:backgroundMark x1="83936" y1="37847" x2="85840" y2="37674"/>
                        <a14:backgroundMark x1="6592" y1="95226" x2="6592" y2="95226"/>
                        <a14:backgroundMark x1="6689" y1="94618" x2="6689" y2="94618"/>
                      </a14:backgroundRemoval>
                    </a14:imgEffect>
                  </a14:imgLayer>
                </a14:imgProps>
              </a:ext>
            </a:extLst>
          </a:blip>
          <a:srcRect/>
          <a:stretch/>
        </p:blipFill>
        <p:spPr>
          <a:xfrm>
            <a:off x="-3" y="-1"/>
            <a:ext cx="9144003" cy="5143501"/>
          </a:xfrm>
          <a:prstGeom prst="rect">
            <a:avLst/>
          </a:prstGeom>
          <a:noFill/>
          <a:ln>
            <a:noFill/>
          </a:ln>
        </p:spPr>
      </p:pic>
    </p:spTree>
    <p:extLst>
      <p:ext uri="{BB962C8B-B14F-4D97-AF65-F5344CB8AC3E}">
        <p14:creationId xmlns:p14="http://schemas.microsoft.com/office/powerpoint/2010/main" val="3224938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0BB758-D654-8007-91C1-0E33DD0624DA}"/>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346" b="98131" l="355" r="99764">
                        <a14:foregroundMark x1="11351" y1="54591" x2="11466" y2="54673"/>
                        <a14:foregroundMark x1="11466" y1="54673" x2="16661" y2="49634"/>
                        <a14:foregroundMark x1="32643" y1="74891" x2="34988" y2="75234"/>
                        <a14:foregroundMark x1="35410" y1="76168" x2="35975" y2="77421"/>
                        <a14:foregroundMark x1="34988" y1="75234" x2="35410" y2="76168"/>
                        <a14:foregroundMark x1="6288" y1="52171" x2="6174" y2="51834"/>
                        <a14:foregroundMark x1="730" y1="30421" x2="355" y2="28505"/>
                        <a14:foregroundMark x1="92146" y1="33911" x2="92932" y2="32104"/>
                        <a14:foregroundMark x1="88619" y1="42025" x2="88809" y2="41589"/>
                        <a14:foregroundMark x1="81316" y1="58827" x2="86390" y2="47154"/>
                        <a14:foregroundMark x1="87966" y1="45327" x2="87943" y2="46262"/>
                        <a14:foregroundMark x1="87993" y1="44289" x2="87978" y2="44860"/>
                        <a14:foregroundMark x1="87122" y1="43949" x2="86998" y2="43458"/>
                        <a14:foregroundMark x1="87825" y1="45794" x2="87595" y2="44884"/>
                        <a14:foregroundMark x1="87392" y1="44860" x2="87116" y2="43458"/>
                        <a14:foregroundMark x1="87943" y1="47664" x2="87392" y2="44860"/>
                        <a14:foregroundMark x1="88180" y1="41589" x2="88180" y2="42056"/>
                        <a14:foregroundMark x1="88061" y1="42523" x2="88061" y2="42523"/>
                        <a14:foregroundMark x1="88061" y1="42523" x2="88061" y2="42523"/>
                        <a14:foregroundMark x1="88180" y1="42056" x2="88061" y2="42056"/>
                        <a14:foregroundMark x1="88061" y1="42056" x2="88061" y2="42056"/>
                        <a14:foregroundMark x1="88061" y1="42056" x2="88061" y2="42056"/>
                        <a14:foregroundMark x1="88061" y1="46262" x2="88061" y2="46262"/>
                        <a14:foregroundMark x1="88061" y1="45794" x2="88061" y2="46262"/>
                        <a14:foregroundMark x1="88061" y1="46262" x2="88061" y2="46729"/>
                        <a14:foregroundMark x1="88061" y1="46262" x2="88061" y2="44860"/>
                        <a14:foregroundMark x1="88254" y1="43458" x2="88298" y2="42056"/>
                        <a14:foregroundMark x1="88210" y1="44860" x2="88254" y2="43458"/>
                        <a14:foregroundMark x1="88180" y1="45794" x2="88210" y2="44860"/>
                        <a14:foregroundMark x1="88502" y1="41589" x2="88534" y2="41121"/>
                        <a14:foregroundMark x1="88373" y1="43458" x2="88502" y2="41589"/>
                        <a14:foregroundMark x1="88277" y1="44860" x2="88373" y2="43458"/>
                        <a14:foregroundMark x1="88180" y1="46262" x2="88277" y2="44860"/>
                        <a14:foregroundMark x1="88146" y1="43458" x2="88180" y2="42523"/>
                        <a14:foregroundMark x1="88095" y1="44860" x2="88146" y2="43458"/>
                        <a14:foregroundMark x1="88061" y1="45794" x2="88095" y2="44860"/>
                        <a14:foregroundMark x1="88050" y1="44860" x2="87943" y2="46262"/>
                        <a14:foregroundMark x1="88156" y1="43458" x2="88050" y2="44860"/>
                        <a14:foregroundMark x1="88298" y1="41589" x2="88156" y2="43458"/>
                        <a14:foregroundMark x1="96454" y1="42991" x2="96099" y2="42056"/>
                        <a14:foregroundMark x1="96336" y1="41121" x2="96099" y2="40187"/>
                        <a14:foregroundMark x1="96325" y1="36916" x2="96336" y2="36449"/>
                        <a14:foregroundMark x1="96260" y1="39720" x2="96325" y2="36916"/>
                        <a14:foregroundMark x1="96217" y1="41589" x2="96260" y2="39720"/>
                        <a14:foregroundMark x1="96232" y1="36916" x2="96217" y2="36449"/>
                        <a14:foregroundMark x1="96321" y1="39720" x2="96232" y2="36916"/>
                        <a14:foregroundMark x1="96336" y1="40187" x2="96321" y2="39720"/>
                        <a14:foregroundMark x1="96296" y1="39720" x2="96217" y2="38785"/>
                        <a14:foregroundMark x1="96454" y1="41589" x2="96296" y2="39720"/>
                        <a14:foregroundMark x1="96241" y1="39720" x2="96217" y2="39252"/>
                        <a14:foregroundMark x1="96336" y1="41589" x2="96241" y2="39720"/>
                        <a14:foregroundMark x1="96099" y1="39252" x2="96099" y2="39252"/>
                        <a14:foregroundMark x1="94117" y1="35981" x2="92671" y2="32243"/>
                        <a14:foregroundMark x1="94298" y1="36449" x2="94117" y2="35981"/>
                        <a14:foregroundMark x1="94479" y1="36916" x2="94298" y2="36449"/>
                        <a14:foregroundMark x1="95564" y1="39720" x2="94479" y2="36916"/>
                        <a14:foregroundMark x1="95745" y1="40187" x2="95564" y2="39720"/>
                        <a14:foregroundMark x1="95728" y1="39720" x2="94917" y2="37850"/>
                        <a14:foregroundMark x1="96336" y1="41121" x2="95728" y2="39720"/>
                        <a14:foregroundMark x1="96217" y1="40187" x2="96217" y2="40187"/>
                        <a14:foregroundMark x1="96217" y1="39720" x2="96217" y2="39252"/>
                        <a14:foregroundMark x1="96217" y1="42056" x2="96217" y2="39720"/>
                        <a14:foregroundMark x1="96247" y1="39720" x2="96099" y2="37383"/>
                        <a14:foregroundMark x1="96454" y1="42991" x2="96247" y2="39720"/>
                        <a14:foregroundMark x1="96454" y1="42523" x2="96336" y2="39720"/>
                        <a14:foregroundMark x1="96123" y1="39720" x2="95981" y2="38318"/>
                        <a14:foregroundMark x1="96217" y1="40654" x2="96123" y2="39720"/>
                        <a14:foregroundMark x1="95745" y1="42056" x2="96454" y2="41589"/>
                        <a14:foregroundMark x1="93268" y1="35981" x2="92175" y2="33712"/>
                        <a14:foregroundMark x1="93494" y1="36449" x2="93268" y2="35981"/>
                        <a14:foregroundMark x1="93719" y1="36916" x2="93494" y2="36449"/>
                        <a14:foregroundMark x1="95070" y1="39720" x2="93719" y2="36916"/>
                        <a14:foregroundMark x1="95745" y1="41121" x2="95070" y2="39720"/>
                        <a14:foregroundMark x1="87588" y1="44860" x2="87470" y2="45327"/>
                        <a14:foregroundMark x1="87943" y1="43458" x2="87588" y2="44860"/>
                        <a14:foregroundMark x1="88416" y1="41589" x2="87943" y2="43458"/>
                        <a14:foregroundMark x1="89373" y1="37805" x2="88416" y2="41589"/>
                        <a14:foregroundMark x1="96572" y1="36916" x2="96217" y2="37850"/>
                        <a14:foregroundMark x1="99604" y1="35047" x2="99764" y2="34112"/>
                        <a14:foregroundMark x1="99363" y1="36449" x2="99604" y2="35047"/>
                        <a14:foregroundMark x1="99283" y1="36916" x2="99363" y2="36449"/>
                        <a14:foregroundMark x1="98802" y1="39720" x2="99283" y2="36916"/>
                        <a14:foregroundMark x1="97281" y1="48598" x2="98802" y2="39720"/>
                        <a14:backgroundMark x1="36052" y1="77103" x2="45272" y2="98131"/>
                        <a14:backgroundMark x1="35934" y1="76168" x2="35934" y2="76168"/>
                        <a14:backgroundMark x1="45626" y1="99065" x2="45626" y2="99065"/>
                        <a14:backgroundMark x1="45390" y1="97664" x2="46099" y2="98598"/>
                        <a14:backgroundMark x1="32624" y1="74766" x2="26478" y2="71963"/>
                        <a14:backgroundMark x1="26478" y1="71963" x2="18322" y2="52336"/>
                        <a14:backgroundMark x1="16903" y1="48131" x2="17849" y2="48131"/>
                        <a14:backgroundMark x1="18085" y1="49065" x2="17730" y2="49065"/>
                        <a14:backgroundMark x1="11229" y1="53738" x2="5910" y2="49533"/>
                        <a14:backgroundMark x1="5910" y1="49533" x2="2837" y2="40654"/>
                        <a14:backgroundMark x1="6265" y1="51402" x2="6265" y2="51402"/>
                        <a14:backgroundMark x1="591" y1="30841" x2="3310" y2="42056"/>
                        <a14:backgroundMark x1="827" y1="30841" x2="709" y2="28505"/>
                        <a14:backgroundMark x1="81206" y1="58411" x2="80378" y2="60748"/>
                        <a14:backgroundMark x1="80378" y1="60748" x2="79314" y2="61682"/>
                        <a14:backgroundMark x1="96618" y1="41224" x2="97400" y2="43458"/>
                        <a14:backgroundMark x1="96093" y1="39298" x2="96130" y2="39414"/>
                        <a14:backgroundMark x1="95797" y1="38353" x2="96061" y2="39196"/>
                        <a14:backgroundMark x1="97400" y1="43458" x2="96588" y2="40874"/>
                        <a14:backgroundMark x1="90307" y1="31308" x2="92790" y2="29439"/>
                        <a14:backgroundMark x1="87707" y1="41589" x2="87707" y2="41589"/>
                        <a14:backgroundMark x1="87470" y1="43458" x2="87470" y2="43458"/>
                        <a14:backgroundMark x1="87589" y1="43458" x2="87589" y2="43458"/>
                        <a14:backgroundMark x1="87589" y1="44860" x2="87589" y2="44860"/>
                        <a14:backgroundMark x1="95981" y1="36916" x2="95981" y2="36916"/>
                        <a14:backgroundMark x1="96454" y1="36916" x2="96454" y2="36916"/>
                        <a14:backgroundMark x1="96454" y1="36449" x2="96454" y2="36449"/>
                        <a14:backgroundMark x1="96572" y1="39720" x2="96572" y2="39720"/>
                        <a14:backgroundMark x1="95863" y1="36916" x2="95863" y2="36916"/>
                        <a14:backgroundMark x1="95981" y1="36916" x2="95981" y2="36916"/>
                        <a14:backgroundMark x1="96099" y1="35981" x2="96099" y2="35981"/>
                        <a14:backgroundMark x1="99764" y1="33645" x2="99645" y2="33645"/>
                        <a14:backgroundMark x1="99291" y1="35047" x2="99291" y2="35047"/>
                      </a14:backgroundRemoval>
                    </a14:imgEffect>
                  </a14:imgLayer>
                </a14:imgProps>
              </a:ext>
            </a:extLst>
          </a:blip>
          <a:stretch>
            <a:fillRect/>
          </a:stretch>
        </p:blipFill>
        <p:spPr>
          <a:xfrm>
            <a:off x="-44390" y="2870002"/>
            <a:ext cx="9188390" cy="2324250"/>
          </a:xfrm>
          <a:prstGeom prst="rect">
            <a:avLst/>
          </a:prstGeom>
        </p:spPr>
      </p:pic>
    </p:spTree>
    <p:extLst>
      <p:ext uri="{BB962C8B-B14F-4D97-AF65-F5344CB8AC3E}">
        <p14:creationId xmlns:p14="http://schemas.microsoft.com/office/powerpoint/2010/main" val="2539956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9" name="Google Shape;48;p14">
            <a:extLst>
              <a:ext uri="{FF2B5EF4-FFF2-40B4-BE49-F238E27FC236}">
                <a16:creationId xmlns:a16="http://schemas.microsoft.com/office/drawing/2014/main" id="{1C5CEC8F-83AF-A085-7C48-142896C5DFFD}"/>
              </a:ext>
            </a:extLst>
          </p:cNvPr>
          <p:cNvPicPr preferRelativeResize="0"/>
          <p:nvPr userDrawn="1"/>
        </p:nvPicPr>
        <p:blipFill rotWithShape="1">
          <a:blip r:embed="rId2">
            <a:alphaModFix/>
            <a:extLst>
              <a:ext uri="{BEBA8EAE-BF5A-486C-A8C5-ECC9F3942E4B}">
                <a14:imgProps xmlns:a14="http://schemas.microsoft.com/office/drawing/2010/main">
                  <a14:imgLayer r:embed="rId3">
                    <a14:imgEffect>
                      <a14:backgroundRemoval t="9983" b="99132" l="1563" r="98633">
                        <a14:foregroundMark x1="6104" y1="70833" x2="31592" y2="94271"/>
                        <a14:foregroundMark x1="31592" y1="94271" x2="31689" y2="94184"/>
                        <a14:foregroundMark x1="4492" y1="50608" x2="32227" y2="94878"/>
                        <a14:foregroundMark x1="4980" y1="77257" x2="40576" y2="99132"/>
                        <a14:foregroundMark x1="40576" y1="99132" x2="40576" y2="99132"/>
                        <a14:foregroundMark x1="83838" y1="97483" x2="96973" y2="90104"/>
                        <a14:foregroundMark x1="244" y1="92622" x2="146" y2="69184"/>
                        <a14:foregroundMark x1="146" y1="69184" x2="1953" y2="86892"/>
                        <a14:foregroundMark x1="1953" y1="86892" x2="5762" y2="94531"/>
                        <a14:foregroundMark x1="5762" y1="94531" x2="1611" y2="98264"/>
                        <a14:foregroundMark x1="98633" y1="84028" x2="93115" y2="91753"/>
                        <a14:backgroundMark x1="20850" y1="20052" x2="65234" y2="65278"/>
                        <a14:backgroundMark x1="65234" y1="65278" x2="78906" y2="73351"/>
                        <a14:backgroundMark x1="38477" y1="60156" x2="36426" y2="21354"/>
                        <a14:backgroundMark x1="18408" y1="17188" x2="31787" y2="38108"/>
                        <a14:backgroundMark x1="40771" y1="56076" x2="23291" y2="25000"/>
                        <a14:backgroundMark x1="3223" y1="42188" x2="6494" y2="22049"/>
                        <a14:backgroundMark x1="6494" y1="22049" x2="12061" y2="38281"/>
                        <a14:backgroundMark x1="12061" y1="38281" x2="20068" y2="25521"/>
                        <a14:backgroundMark x1="20068" y1="25521" x2="26465" y2="37934"/>
                        <a14:backgroundMark x1="26465" y1="37934" x2="35693" y2="41667"/>
                        <a14:backgroundMark x1="35693" y1="41667" x2="66455" y2="77951"/>
                        <a14:backgroundMark x1="66455" y1="77951" x2="69727" y2="62240"/>
                        <a14:backgroundMark x1="69727" y1="62240" x2="66846" y2="32552"/>
                        <a14:backgroundMark x1="66846" y1="32552" x2="87891" y2="16927"/>
                        <a14:backgroundMark x1="87891" y1="16927" x2="93213" y2="49740"/>
                        <a14:backgroundMark x1="93213" y1="49740" x2="60986" y2="59896"/>
                        <a14:backgroundMark x1="60986" y1="59896" x2="69287" y2="32292"/>
                        <a14:backgroundMark x1="69287" y1="32292" x2="55762" y2="34028"/>
                        <a14:backgroundMark x1="55762" y1="34028" x2="46631" y2="40712"/>
                        <a14:backgroundMark x1="46631" y1="40712" x2="52930" y2="44878"/>
                        <a14:backgroundMark x1="52930" y1="44878" x2="31348" y2="79514"/>
                      </a14:backgroundRemoval>
                    </a14:imgEffect>
                  </a14:imgLayer>
                </a14:imgProps>
              </a:ext>
            </a:extLst>
          </a:blip>
          <a:srcRect/>
          <a:stretch/>
        </p:blipFill>
        <p:spPr>
          <a:xfrm>
            <a:off x="0" y="-4"/>
            <a:ext cx="9144003" cy="5143504"/>
          </a:xfrm>
          <a:prstGeom prst="rect">
            <a:avLst/>
          </a:prstGeom>
          <a:noFill/>
          <a:ln>
            <a:noFill/>
          </a:ln>
        </p:spPr>
      </p:pic>
    </p:spTree>
    <p:extLst>
      <p:ext uri="{BB962C8B-B14F-4D97-AF65-F5344CB8AC3E}">
        <p14:creationId xmlns:p14="http://schemas.microsoft.com/office/powerpoint/2010/main" val="1974609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Google Shape;33;p9">
            <a:extLst>
              <a:ext uri="{FF2B5EF4-FFF2-40B4-BE49-F238E27FC236}">
                <a16:creationId xmlns:a16="http://schemas.microsoft.com/office/drawing/2014/main" id="{D6E62693-FE38-E243-A3FA-0329E52B2875}"/>
              </a:ext>
            </a:extLst>
          </p:cNvPr>
          <p:cNvPicPr preferRelativeResize="0"/>
          <p:nvPr userDrawn="1"/>
        </p:nvPicPr>
        <p:blipFill rotWithShape="1">
          <a:blip r:embed="rId2">
            <a:alphaModFix/>
            <a:extLst>
              <a:ext uri="{BEBA8EAE-BF5A-486C-A8C5-ECC9F3942E4B}">
                <a14:imgProps xmlns:a14="http://schemas.microsoft.com/office/drawing/2010/main">
                  <a14:imgLayer r:embed="rId3">
                    <a14:imgEffect>
                      <a14:backgroundRemoval t="9983" b="99566" l="1465" r="98682">
                        <a14:foregroundMark x1="54053" y1="94184" x2="95947" y2="64670"/>
                        <a14:foregroundMark x1="95947" y1="64670" x2="95996" y2="53733"/>
                        <a14:foregroundMark x1="95996" y1="53733" x2="88379" y2="86285"/>
                        <a14:foregroundMark x1="88379" y1="86285" x2="60547" y2="87066"/>
                        <a14:foregroundMark x1="60547" y1="87066" x2="52588" y2="93750"/>
                        <a14:foregroundMark x1="52588" y1="93750" x2="62207" y2="77778"/>
                        <a14:foregroundMark x1="62207" y1="77778" x2="96387" y2="58941"/>
                        <a14:foregroundMark x1="96387" y1="58941" x2="89551" y2="57292"/>
                        <a14:foregroundMark x1="89551" y1="57292" x2="88672" y2="81510"/>
                        <a14:foregroundMark x1="88672" y1="81510" x2="93994" y2="91233"/>
                        <a14:foregroundMark x1="93994" y1="91233" x2="95996" y2="76215"/>
                        <a14:foregroundMark x1="95996" y1="76215" x2="95166" y2="62674"/>
                        <a14:foregroundMark x1="95166" y1="62674" x2="95361" y2="61198"/>
                        <a14:foregroundMark x1="44580" y1="95833" x2="90088" y2="91927"/>
                        <a14:foregroundMark x1="90088" y1="91927" x2="93750" y2="88628"/>
                        <a14:foregroundMark x1="98730" y1="92622" x2="60840" y2="97656"/>
                        <a14:foregroundMark x1="586" y1="93576" x2="7080" y2="97483"/>
                        <a14:foregroundMark x1="7080" y1="97483" x2="7129" y2="97483"/>
                        <a14:foregroundMark x1="7960" y1="95226" x2="6592" y2="94618"/>
                        <a14:foregroundMark x1="10693" y1="96441" x2="7960" y2="95226"/>
                        <a14:foregroundMark x1="1465" y1="93750" x2="4932" y2="99566"/>
                        <a14:foregroundMark x1="88037" y1="78038" x2="88135" y2="75174"/>
                        <a14:backgroundMark x1="18555" y1="48958" x2="54834" y2="29861"/>
                        <a14:backgroundMark x1="86279" y1="37847" x2="31982" y2="58507"/>
                        <a14:backgroundMark x1="31982" y1="58507" x2="20605" y2="69878"/>
                        <a14:backgroundMark x1="20605" y1="69878" x2="26270" y2="83941"/>
                        <a14:backgroundMark x1="26270" y1="83941" x2="72900" y2="44097"/>
                        <a14:backgroundMark x1="72900" y1="44097" x2="79199" y2="42795"/>
                        <a14:backgroundMark x1="79199" y1="42795" x2="83936" y2="37847"/>
                        <a14:backgroundMark x1="83936" y1="37847" x2="85840" y2="37674"/>
                        <a14:backgroundMark x1="6592" y1="95226" x2="6592" y2="95226"/>
                        <a14:backgroundMark x1="6689" y1="94618" x2="6689" y2="94618"/>
                      </a14:backgroundRemoval>
                    </a14:imgEffect>
                  </a14:imgLayer>
                </a14:imgProps>
              </a:ext>
            </a:extLst>
          </a:blip>
          <a:srcRect/>
          <a:stretch/>
        </p:blipFill>
        <p:spPr>
          <a:xfrm>
            <a:off x="0" y="-1"/>
            <a:ext cx="9144003" cy="5143501"/>
          </a:xfrm>
          <a:prstGeom prst="rect">
            <a:avLst/>
          </a:prstGeom>
          <a:noFill/>
          <a:ln>
            <a:noFill/>
          </a:ln>
        </p:spPr>
      </p:pic>
    </p:spTree>
    <p:extLst>
      <p:ext uri="{BB962C8B-B14F-4D97-AF65-F5344CB8AC3E}">
        <p14:creationId xmlns:p14="http://schemas.microsoft.com/office/powerpoint/2010/main" val="1692313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1" name="Imagen 10" descr="Gráfico&#10;&#10;El contenido generado por IA puede ser incorrecto.">
            <a:extLst>
              <a:ext uri="{FF2B5EF4-FFF2-40B4-BE49-F238E27FC236}">
                <a16:creationId xmlns:a16="http://schemas.microsoft.com/office/drawing/2014/main" id="{6CF0CF5C-15B4-5292-9EC0-0C7038CE8119}"/>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985" b="99546" l="2119" r="97966">
                        <a14:foregroundMark x1="2203" y1="92738" x2="13390" y2="94554"/>
                        <a14:foregroundMark x1="24492" y1="98790" x2="26271" y2="98638"/>
                        <a14:foregroundMark x1="12288" y1="89107" x2="14407" y2="93797"/>
                        <a14:foregroundMark x1="75169" y1="99244" x2="83644" y2="98185"/>
                        <a14:foregroundMark x1="83644" y1="98185" x2="94237" y2="90469"/>
                        <a14:foregroundMark x1="94237" y1="90469" x2="87119" y2="98941"/>
                        <a14:foregroundMark x1="87119" y1="98941" x2="67034" y2="99092"/>
                        <a14:foregroundMark x1="95847" y1="86233" x2="97966" y2="99546"/>
                        <a14:foregroundMark x1="8390" y1="84418" x2="11356" y2="91982"/>
                        <a14:foregroundMark x1="86864" y1="94554" x2="82288" y2="95764"/>
                        <a14:backgroundMark x1="18390" y1="50227" x2="61356" y2="53555"/>
                        <a14:backgroundMark x1="79068" y1="46293" x2="38814" y2="85779"/>
                        <a14:backgroundMark x1="19576" y1="71256" x2="47712" y2="88200"/>
                      </a14:backgroundRemoval>
                    </a14:imgEffect>
                  </a14:imgLayer>
                </a14:imgProps>
              </a:ext>
            </a:extLst>
          </a:blip>
          <a:srcRect t="75481"/>
          <a:stretch/>
        </p:blipFill>
        <p:spPr>
          <a:xfrm>
            <a:off x="0" y="3887583"/>
            <a:ext cx="9144000" cy="1255917"/>
          </a:xfrm>
          <a:prstGeom prst="rect">
            <a:avLst/>
          </a:prstGeom>
        </p:spPr>
      </p:pic>
    </p:spTree>
    <p:extLst>
      <p:ext uri="{BB962C8B-B14F-4D97-AF65-F5344CB8AC3E}">
        <p14:creationId xmlns:p14="http://schemas.microsoft.com/office/powerpoint/2010/main" val="3582096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15" name="Imagen 14" descr="Gráfico&#10;&#10;El contenido generado por IA puede ser incorrecto.">
            <a:extLst>
              <a:ext uri="{FF2B5EF4-FFF2-40B4-BE49-F238E27FC236}">
                <a16:creationId xmlns:a16="http://schemas.microsoft.com/office/drawing/2014/main" id="{E83FBAFC-7581-CD72-AE08-3957D62BF099}"/>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910" b="98949" l="1099" r="97041">
                        <a14:foregroundMark x1="5072" y1="90541" x2="10313" y2="97598"/>
                        <a14:foregroundMark x1="3973" y1="90691" x2="1099" y2="98048"/>
                        <a14:foregroundMark x1="69992" y1="96547" x2="81826" y2="95045"/>
                        <a14:foregroundMark x1="81826" y1="95045" x2="85727" y2="95045"/>
                        <a14:foregroundMark x1="97041" y1="97598" x2="90786" y2="98949"/>
                        <a14:foregroundMark x1="58073" y1="98949" x2="60609" y2="98949"/>
                        <a14:backgroundMark x1="18935" y1="29580" x2="78360" y2="63814"/>
                        <a14:backgroundMark x1="78360" y1="63814" x2="86982" y2="76426"/>
                        <a14:backgroundMark x1="86982" y1="76426" x2="19104" y2="74925"/>
                        <a14:backgroundMark x1="19104" y1="74925" x2="31530" y2="55405"/>
                        <a14:backgroundMark x1="31530" y1="55405" x2="68385" y2="41592"/>
                        <a14:backgroundMark x1="68385" y1="41592" x2="64920" y2="58408"/>
                        <a14:backgroundMark x1="64920" y1="58408" x2="46746" y2="82132"/>
                        <a14:backgroundMark x1="46746" y1="82132" x2="40659" y2="47447"/>
                        <a14:backgroundMark x1="40659" y1="47447" x2="28740" y2="31381"/>
                        <a14:backgroundMark x1="28740" y1="31381" x2="28487" y2="46396"/>
                        <a14:backgroundMark x1="28487" y1="46396" x2="73964" y2="63664"/>
                        <a14:backgroundMark x1="73964" y1="63664" x2="77092" y2="86186"/>
                        <a14:backgroundMark x1="77092" y1="86186" x2="67625" y2="84685"/>
                        <a14:backgroundMark x1="47844" y1="81381" x2="22739" y2="80931"/>
                        <a14:backgroundMark x1="87067" y1="95646" x2="87067" y2="95646"/>
                        <a14:backgroundMark x1="88588" y1="95646" x2="85207" y2="93243"/>
                        <a14:backgroundMark x1="88842" y1="95345" x2="87743" y2="94294"/>
                        <a14:backgroundMark x1="89011" y1="95195" x2="88842" y2="96396"/>
                        <a14:backgroundMark x1="57819" y1="88889" x2="44717" y2="93544"/>
                      </a14:backgroundRemoval>
                    </a14:imgEffect>
                  </a14:imgLayer>
                </a14:imgProps>
              </a:ext>
            </a:extLst>
          </a:blip>
          <a:srcRect t="85603"/>
          <a:stretch/>
        </p:blipFill>
        <p:spPr>
          <a:xfrm>
            <a:off x="-25878" y="4608576"/>
            <a:ext cx="6618236" cy="534923"/>
          </a:xfrm>
          <a:prstGeom prst="rect">
            <a:avLst/>
          </a:prstGeom>
        </p:spPr>
      </p:pic>
      <p:pic>
        <p:nvPicPr>
          <p:cNvPr id="6" name="Imagen 5" descr="Gráfico&#10;&#10;El contenido generado por IA puede ser incorrecto.">
            <a:extLst>
              <a:ext uri="{FF2B5EF4-FFF2-40B4-BE49-F238E27FC236}">
                <a16:creationId xmlns:a16="http://schemas.microsoft.com/office/drawing/2014/main" id="{DDC3A877-6258-6B93-9A45-4D7C64DAFB4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910" b="98949" l="1099" r="97041">
                        <a14:foregroundMark x1="5072" y1="90541" x2="10313" y2="97598"/>
                        <a14:foregroundMark x1="3973" y1="90691" x2="1099" y2="98048"/>
                        <a14:foregroundMark x1="69992" y1="96547" x2="81826" y2="95045"/>
                        <a14:foregroundMark x1="81826" y1="95045" x2="85727" y2="95045"/>
                        <a14:foregroundMark x1="97041" y1="97598" x2="90786" y2="98949"/>
                        <a14:foregroundMark x1="58073" y1="98949" x2="60609" y2="98949"/>
                        <a14:backgroundMark x1="18935" y1="29580" x2="78360" y2="63814"/>
                        <a14:backgroundMark x1="78360" y1="63814" x2="86982" y2="76426"/>
                        <a14:backgroundMark x1="86982" y1="76426" x2="19104" y2="74925"/>
                        <a14:backgroundMark x1="19104" y1="74925" x2="31530" y2="55405"/>
                        <a14:backgroundMark x1="31530" y1="55405" x2="68385" y2="41592"/>
                        <a14:backgroundMark x1="68385" y1="41592" x2="64920" y2="58408"/>
                        <a14:backgroundMark x1="64920" y1="58408" x2="46746" y2="82132"/>
                        <a14:backgroundMark x1="46746" y1="82132" x2="40659" y2="47447"/>
                        <a14:backgroundMark x1="40659" y1="47447" x2="28740" y2="31381"/>
                        <a14:backgroundMark x1="28740" y1="31381" x2="28487" y2="46396"/>
                        <a14:backgroundMark x1="28487" y1="46396" x2="73964" y2="63664"/>
                        <a14:backgroundMark x1="73964" y1="63664" x2="77092" y2="86186"/>
                        <a14:backgroundMark x1="77092" y1="86186" x2="67625" y2="84685"/>
                        <a14:backgroundMark x1="47844" y1="81381" x2="22739" y2="80931"/>
                        <a14:backgroundMark x1="87067" y1="95646" x2="87067" y2="95646"/>
                        <a14:backgroundMark x1="88588" y1="95646" x2="85207" y2="93243"/>
                        <a14:backgroundMark x1="88842" y1="95345" x2="87743" y2="94294"/>
                        <a14:backgroundMark x1="89011" y1="95195" x2="88842" y2="96396"/>
                        <a14:backgroundMark x1="57819" y1="88889" x2="44717" y2="93544"/>
                      </a14:backgroundRemoval>
                    </a14:imgEffect>
                  </a14:imgLayer>
                </a14:imgProps>
              </a:ext>
            </a:extLst>
          </a:blip>
          <a:srcRect l="67516" t="83309" b="-1"/>
          <a:stretch/>
        </p:blipFill>
        <p:spPr>
          <a:xfrm flipH="1">
            <a:off x="6592358" y="4407409"/>
            <a:ext cx="2551642" cy="736090"/>
          </a:xfrm>
          <a:prstGeom prst="rect">
            <a:avLst/>
          </a:prstGeom>
        </p:spPr>
      </p:pic>
    </p:spTree>
    <p:extLst>
      <p:ext uri="{BB962C8B-B14F-4D97-AF65-F5344CB8AC3E}">
        <p14:creationId xmlns:p14="http://schemas.microsoft.com/office/powerpoint/2010/main" val="3638793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13" name="Imagen 12" descr="Gráfico&#10;&#10;El contenido generado por IA puede ser incorrecto.">
            <a:extLst>
              <a:ext uri="{FF2B5EF4-FFF2-40B4-BE49-F238E27FC236}">
                <a16:creationId xmlns:a16="http://schemas.microsoft.com/office/drawing/2014/main" id="{83ACF1B9-90C7-2924-D0CB-7A756E7BB00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985" b="99697" l="2119" r="96780">
                        <a14:foregroundMark x1="4068" y1="83964" x2="25339" y2="95613"/>
                        <a14:foregroundMark x1="80932" y1="93041" x2="87373" y2="93646"/>
                        <a14:foregroundMark x1="87373" y1="93646" x2="91271" y2="93343"/>
                        <a14:foregroundMark x1="96864" y1="93949" x2="87627" y2="95008"/>
                        <a14:foregroundMark x1="54661" y1="94856" x2="54068" y2="94856"/>
                        <a14:foregroundMark x1="2119" y1="93646" x2="4831" y2="97126"/>
                        <a14:foregroundMark x1="18051" y1="87897" x2="30254" y2="94402"/>
                        <a14:foregroundMark x1="27797" y1="98638" x2="50000" y2="99092"/>
                        <a14:foregroundMark x1="64576" y1="97277" x2="56356" y2="99697"/>
                        <a14:foregroundMark x1="56356" y1="99697" x2="56356" y2="99697"/>
                        <a14:backgroundMark x1="20678" y1="50832" x2="65339" y2="60061"/>
                        <a14:backgroundMark x1="16102" y1="61271" x2="36949" y2="68835"/>
                        <a14:backgroundMark x1="28136" y1="75340" x2="46610" y2="78669"/>
                      </a14:backgroundRemoval>
                    </a14:imgEffect>
                  </a14:imgLayer>
                </a14:imgProps>
              </a:ext>
            </a:extLst>
          </a:blip>
          <a:srcRect t="70340"/>
          <a:stretch/>
        </p:blipFill>
        <p:spPr>
          <a:xfrm>
            <a:off x="0" y="3624273"/>
            <a:ext cx="9144000" cy="1519228"/>
          </a:xfrm>
          <a:prstGeom prst="rect">
            <a:avLst/>
          </a:prstGeom>
        </p:spPr>
      </p:pic>
    </p:spTree>
    <p:extLst>
      <p:ext uri="{BB962C8B-B14F-4D97-AF65-F5344CB8AC3E}">
        <p14:creationId xmlns:p14="http://schemas.microsoft.com/office/powerpoint/2010/main" val="2949056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9C55B242-9D19-F3F6-218C-D86A2BFABA44}"/>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644" b="97275" l="2002" r="96839">
                        <a14:foregroundMark x1="6217" y1="26415" x2="3583" y2="66876"/>
                        <a14:foregroundMark x1="10959" y1="92243" x2="42360" y2="94549"/>
                        <a14:foregroundMark x1="56902" y1="97484" x2="90727" y2="97065"/>
                        <a14:foregroundMark x1="95364" y1="83857" x2="93361" y2="93291"/>
                        <a14:foregroundMark x1="96839" y1="85325" x2="96944" y2="94759"/>
                        <a14:foregroundMark x1="2002" y1="20545" x2="2318" y2="35220"/>
                        <a14:foregroundMark x1="20969" y1="68973" x2="20021" y2="93291"/>
                        <a14:backgroundMark x1="22445" y1="24528" x2="31718" y2="25367"/>
                      </a14:backgroundRemoval>
                    </a14:imgEffect>
                  </a14:imgLayer>
                </a14:imgProps>
              </a:ext>
            </a:extLst>
          </a:blip>
          <a:stretch>
            <a:fillRect/>
          </a:stretch>
        </p:blipFill>
        <p:spPr>
          <a:xfrm>
            <a:off x="0" y="547411"/>
            <a:ext cx="9144000" cy="4596089"/>
          </a:xfrm>
          <a:prstGeom prst="rect">
            <a:avLst/>
          </a:prstGeom>
        </p:spPr>
      </p:pic>
    </p:spTree>
    <p:extLst>
      <p:ext uri="{BB962C8B-B14F-4D97-AF65-F5344CB8AC3E}">
        <p14:creationId xmlns:p14="http://schemas.microsoft.com/office/powerpoint/2010/main" val="1356175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ido con título">
    <p:spTree>
      <p:nvGrpSpPr>
        <p:cNvPr id="1" name=""/>
        <p:cNvGrpSpPr/>
        <p:nvPr/>
      </p:nvGrpSpPr>
      <p:grpSpPr>
        <a:xfrm>
          <a:off x="0" y="0"/>
          <a:ext cx="0" cy="0"/>
          <a:chOff x="0" y="0"/>
          <a:chExt cx="0" cy="0"/>
        </a:xfrm>
      </p:grpSpPr>
      <p:pic>
        <p:nvPicPr>
          <p:cNvPr id="2" name="Imagen 2" descr="Logotipo&#10;&#10;El contenido generado por IA puede ser incorrecto.">
            <a:extLst>
              <a:ext uri="{FF2B5EF4-FFF2-40B4-BE49-F238E27FC236}">
                <a16:creationId xmlns:a16="http://schemas.microsoft.com/office/drawing/2014/main" id="{5F588B4A-97AB-DB5F-E937-D48423664B5A}"/>
              </a:ext>
            </a:extLst>
          </p:cNvPr>
          <p:cNvPicPr>
            <a:picLocks noChangeAspect="1"/>
          </p:cNvPicPr>
          <p:nvPr userDrawn="1"/>
        </p:nvPicPr>
        <p:blipFill>
          <a:blip r:embed="rId2"/>
          <a:stretch>
            <a:fillRect/>
          </a:stretch>
        </p:blipFill>
        <p:spPr>
          <a:xfrm>
            <a:off x="8549009" y="4802859"/>
            <a:ext cx="510961" cy="340641"/>
          </a:xfrm>
          <a:prstGeom prst="rect">
            <a:avLst/>
          </a:prstGeom>
        </p:spPr>
      </p:pic>
      <p:pic>
        <p:nvPicPr>
          <p:cNvPr id="4" name="Imatge 3" descr="Imatge que conté lluna, cel&#10;&#10;Pot ser que el contingut generat per IA no sigui correcte.">
            <a:extLst>
              <a:ext uri="{FF2B5EF4-FFF2-40B4-BE49-F238E27FC236}">
                <a16:creationId xmlns:a16="http://schemas.microsoft.com/office/drawing/2014/main" id="{962DECC1-9A7A-4780-5FBC-D5D11F09E731}"/>
              </a:ext>
            </a:extLst>
          </p:cNvPr>
          <p:cNvPicPr>
            <a:picLocks noChangeAspect="1"/>
          </p:cNvPicPr>
          <p:nvPr userDrawn="1"/>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422144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61976C7E-3981-3982-FBC0-F2797F9007BB}"/>
              </a:ext>
            </a:extLst>
          </p:cNvPr>
          <p:cNvPicPr>
            <a:picLocks noChangeAspect="1"/>
          </p:cNvPicPr>
          <p:nvPr userDrawn="1"/>
        </p:nvPicPr>
        <p:blipFill>
          <a:blip r:embed="rId2"/>
          <a:stretch>
            <a:fillRect/>
          </a:stretch>
        </p:blipFill>
        <p:spPr>
          <a:xfrm>
            <a:off x="705154" y="3381533"/>
            <a:ext cx="2186231" cy="432087"/>
          </a:xfrm>
          <a:prstGeom prst="rect">
            <a:avLst/>
          </a:prstGeom>
        </p:spPr>
      </p:pic>
      <p:pic>
        <p:nvPicPr>
          <p:cNvPr id="5" name="Imagen 4">
            <a:extLst>
              <a:ext uri="{FF2B5EF4-FFF2-40B4-BE49-F238E27FC236}">
                <a16:creationId xmlns:a16="http://schemas.microsoft.com/office/drawing/2014/main" id="{88BB6041-5EE0-9925-3B35-E2A69A2BC4EC}"/>
              </a:ext>
            </a:extLst>
          </p:cNvPr>
          <p:cNvPicPr>
            <a:picLocks noChangeAspect="1"/>
          </p:cNvPicPr>
          <p:nvPr userDrawn="1"/>
        </p:nvPicPr>
        <p:blipFill>
          <a:blip r:embed="rId3"/>
          <a:stretch>
            <a:fillRect/>
          </a:stretch>
        </p:blipFill>
        <p:spPr>
          <a:xfrm>
            <a:off x="3432630" y="3364395"/>
            <a:ext cx="1563067" cy="452258"/>
          </a:xfrm>
          <a:prstGeom prst="rect">
            <a:avLst/>
          </a:prstGeom>
        </p:spPr>
      </p:pic>
      <p:pic>
        <p:nvPicPr>
          <p:cNvPr id="11" name="Imatge 10" descr="Imatge que conté captura de pantalla, art&#10;&#10;Pot ser que el contingut generat per IA no sigui correcte.">
            <a:extLst>
              <a:ext uri="{FF2B5EF4-FFF2-40B4-BE49-F238E27FC236}">
                <a16:creationId xmlns:a16="http://schemas.microsoft.com/office/drawing/2014/main" id="{BE892A33-ABDE-310D-0CD2-1C85AF1FC85F}"/>
              </a:ext>
            </a:extLst>
          </p:cNvPr>
          <p:cNvPicPr>
            <a:picLocks noChangeAspect="1"/>
          </p:cNvPicPr>
          <p:nvPr userDrawn="1"/>
        </p:nvPicPr>
        <p:blipFill>
          <a:blip r:embed="rId4"/>
          <a:stretch>
            <a:fillRect/>
          </a:stretch>
        </p:blipFill>
        <p:spPr>
          <a:xfrm>
            <a:off x="0" y="0"/>
            <a:ext cx="9144000" cy="5143500"/>
          </a:xfrm>
          <a:prstGeom prst="rect">
            <a:avLst/>
          </a:prstGeom>
        </p:spPr>
      </p:pic>
      <p:sp>
        <p:nvSpPr>
          <p:cNvPr id="13" name="Títol 1">
            <a:extLst>
              <a:ext uri="{FF2B5EF4-FFF2-40B4-BE49-F238E27FC236}">
                <a16:creationId xmlns:a16="http://schemas.microsoft.com/office/drawing/2014/main" id="{E7304740-60C9-DF74-CF59-5D06A7DABE80}"/>
              </a:ext>
            </a:extLst>
          </p:cNvPr>
          <p:cNvSpPr txBox="1">
            <a:spLocks/>
          </p:cNvSpPr>
          <p:nvPr userDrawn="1"/>
        </p:nvSpPr>
        <p:spPr>
          <a:xfrm>
            <a:off x="-2" y="695416"/>
            <a:ext cx="4396511" cy="431999"/>
          </a:xfrm>
          <a:prstGeom prst="rect">
            <a:avLst/>
          </a:prstGeom>
          <a:solidFill>
            <a:srgbClr val="4E110E"/>
          </a:solidFill>
        </p:spPr>
        <p:txBody>
          <a:bodyPr anchor="ctr"/>
          <a:lstStyle>
            <a:defPPr marR="0" lvl="0" algn="l" rtl="0">
              <a:lnSpc>
                <a:spcPct val="100000"/>
              </a:lnSpc>
              <a:spcBef>
                <a:spcPts val="0"/>
              </a:spcBef>
              <a:spcAft>
                <a:spcPts val="0"/>
              </a:spcAft>
            </a:defPPr>
            <a:lvl1pPr defTabSz="914400" eaLnBrk="1" latinLnBrk="0" hangingPunct="1">
              <a:lnSpc>
                <a:spcPct val="90000"/>
              </a:lnSpc>
              <a:spcBef>
                <a:spcPct val="0"/>
              </a:spcBef>
              <a:buClrTx/>
              <a:buFontTx/>
              <a:buNone/>
              <a:defRPr sz="1600" kern="1200">
                <a:solidFill>
                  <a:schemeClr val="tx1"/>
                </a:solidFill>
                <a:latin typeface="Arial" panose="020B0604020202020204" pitchFamily="34" charset="0"/>
                <a:ea typeface="+mj-ea"/>
                <a:cs typeface="Arial" panose="020B0604020202020204" pitchFamily="34" charset="0"/>
              </a:defRPr>
            </a:lvl1pPr>
          </a:lstStyle>
          <a:p>
            <a:pPr lvl="0"/>
            <a:endParaRPr lang="es-ES" noProof="0" dirty="0"/>
          </a:p>
        </p:txBody>
      </p:sp>
      <p:sp>
        <p:nvSpPr>
          <p:cNvPr id="2" name="QuadreDeText 1">
            <a:extLst>
              <a:ext uri="{FF2B5EF4-FFF2-40B4-BE49-F238E27FC236}">
                <a16:creationId xmlns:a16="http://schemas.microsoft.com/office/drawing/2014/main" id="{108E8908-E34C-1E68-F0A6-E696FB7C9AAB}"/>
              </a:ext>
            </a:extLst>
          </p:cNvPr>
          <p:cNvSpPr txBox="1"/>
          <p:nvPr userDrawn="1"/>
        </p:nvSpPr>
        <p:spPr>
          <a:xfrm>
            <a:off x="25168" y="742138"/>
            <a:ext cx="5636492" cy="323165"/>
          </a:xfrm>
          <a:prstGeom prst="rect">
            <a:avLst/>
          </a:prstGeom>
          <a:noFill/>
        </p:spPr>
        <p:txBody>
          <a:bodyPr wrap="square">
            <a:spAutoFit/>
          </a:bodyPr>
          <a:lstStyle/>
          <a:p>
            <a:pPr marL="0" marR="0" lvl="0" indent="0" algn="l" defTabSz="914378" rtl="0" eaLnBrk="1" fontAlgn="auto" latinLnBrk="0" hangingPunct="1">
              <a:lnSpc>
                <a:spcPct val="100000"/>
              </a:lnSpc>
              <a:spcBef>
                <a:spcPts val="0"/>
              </a:spcBef>
              <a:spcAft>
                <a:spcPts val="1200"/>
              </a:spcAft>
              <a:buClr>
                <a:srgbClr val="000000"/>
              </a:buClr>
              <a:buSzTx/>
              <a:buFontTx/>
              <a:buNone/>
              <a:tabLst/>
              <a:defRPr/>
            </a:pPr>
            <a:r>
              <a:rPr kumimoji="0" lang="es-ES" sz="1420" b="1" i="0" u="none" strike="noStrike" kern="0" cap="none" spc="0" normalizeH="0" baseline="0" noProof="0" dirty="0">
                <a:ln>
                  <a:noFill/>
                </a:ln>
                <a:solidFill>
                  <a:schemeClr val="bg1"/>
                </a:solidFill>
                <a:effectLst/>
                <a:uLnTx/>
                <a:uFillTx/>
                <a:latin typeface="Arial"/>
                <a:ea typeface="+mn-ea"/>
                <a:cs typeface="Arial"/>
                <a:sym typeface="Arial"/>
              </a:rPr>
              <a:t>Estudio de los Casos de Adopción Travesía M365</a:t>
            </a:r>
            <a:endParaRPr kumimoji="0" lang="es-ES" sz="1420" b="1" i="1" u="none" strike="noStrike" kern="0" cap="none" spc="0" normalizeH="0" baseline="0" noProof="0" dirty="0">
              <a:ln>
                <a:noFill/>
              </a:ln>
              <a:solidFill>
                <a:schemeClr val="bg1"/>
              </a:solidFill>
              <a:effectLst/>
              <a:uLnTx/>
              <a:uFillTx/>
              <a:latin typeface="Arial"/>
              <a:ea typeface="+mn-ea"/>
              <a:cs typeface="Arial"/>
              <a:sym typeface="Arial"/>
            </a:endParaRPr>
          </a:p>
        </p:txBody>
      </p:sp>
      <p:sp>
        <p:nvSpPr>
          <p:cNvPr id="3" name="QuadreDeText 2">
            <a:extLst>
              <a:ext uri="{FF2B5EF4-FFF2-40B4-BE49-F238E27FC236}">
                <a16:creationId xmlns:a16="http://schemas.microsoft.com/office/drawing/2014/main" id="{5330962C-5894-1537-A5DB-2B5ED7A82486}"/>
              </a:ext>
            </a:extLst>
          </p:cNvPr>
          <p:cNvSpPr txBox="1"/>
          <p:nvPr userDrawn="1"/>
        </p:nvSpPr>
        <p:spPr>
          <a:xfrm>
            <a:off x="256308" y="1211443"/>
            <a:ext cx="5405352" cy="3052178"/>
          </a:xfrm>
          <a:prstGeom prst="rect">
            <a:avLst/>
          </a:prstGeom>
        </p:spPr>
        <p:txBody>
          <a:bodyPr vert="horz" lIns="91440" tIns="45720" rIns="91440" bIns="45720" rtlCol="0" anchor="t">
            <a:normAutofit/>
          </a:bodyPr>
          <a:lstStyle/>
          <a:p>
            <a:pPr marL="0" marR="0" lvl="0" indent="0" algn="l" defTabSz="914378" rtl="0" eaLnBrk="1" fontAlgn="auto" latinLnBrk="0" hangingPunct="1">
              <a:lnSpc>
                <a:spcPct val="100000"/>
              </a:lnSpc>
              <a:spcBef>
                <a:spcPts val="0"/>
              </a:spcBef>
              <a:spcAft>
                <a:spcPts val="1200"/>
              </a:spcAft>
              <a:buClr>
                <a:srgbClr val="000000"/>
              </a:buClr>
              <a:buSzTx/>
              <a:buFontTx/>
              <a:buNone/>
              <a:tabLst/>
              <a:defRPr/>
            </a:pPr>
            <a:r>
              <a:rPr kumimoji="0" lang="es-ES" sz="1200" b="0" i="0" u="none" strike="noStrike" kern="0" cap="none" spc="0" normalizeH="0" baseline="0" noProof="0" dirty="0">
                <a:ln>
                  <a:noFill/>
                </a:ln>
                <a:solidFill>
                  <a:srgbClr val="000000"/>
                </a:solidFill>
                <a:effectLst/>
                <a:uLnTx/>
                <a:uFillTx/>
                <a:latin typeface="Arial"/>
                <a:ea typeface="+mn-ea"/>
                <a:cs typeface="Arial"/>
                <a:sym typeface="Arial"/>
              </a:rPr>
              <a:t>Los Casos de Adopción de </a:t>
            </a:r>
            <a:r>
              <a:rPr kumimoji="0" lang="es-ES" sz="1200" b="1" i="0" u="none" strike="noStrike" kern="0" cap="none" spc="0" normalizeH="0" baseline="0" noProof="0" dirty="0">
                <a:ln>
                  <a:noFill/>
                </a:ln>
                <a:solidFill>
                  <a:srgbClr val="000000"/>
                </a:solidFill>
                <a:effectLst/>
                <a:uLnTx/>
                <a:uFillTx/>
                <a:latin typeface="Arial"/>
                <a:ea typeface="+mn-ea"/>
                <a:cs typeface="Arial"/>
                <a:sym typeface="Arial"/>
              </a:rPr>
              <a:t>Travesía M365 </a:t>
            </a:r>
            <a:r>
              <a:rPr kumimoji="0" lang="es-ES" sz="1200" b="0" i="0" u="none" strike="noStrike" kern="0" cap="none" spc="0" normalizeH="0" baseline="0" noProof="0" dirty="0">
                <a:ln>
                  <a:noFill/>
                </a:ln>
                <a:solidFill>
                  <a:srgbClr val="000000"/>
                </a:solidFill>
                <a:effectLst/>
                <a:uLnTx/>
                <a:uFillTx/>
                <a:latin typeface="Arial"/>
                <a:ea typeface="+mn-ea"/>
                <a:cs typeface="Arial"/>
                <a:sym typeface="Arial"/>
              </a:rPr>
              <a:t>están desarrollados de manera didáctica para que el aprendizaje sea sencillo y eficiente.</a:t>
            </a:r>
          </a:p>
          <a:p>
            <a:pPr marL="0" marR="0" lvl="0" indent="0" algn="l" defTabSz="914378" rtl="0" eaLnBrk="1" fontAlgn="auto" latinLnBrk="0" hangingPunct="1">
              <a:lnSpc>
                <a:spcPct val="100000"/>
              </a:lnSpc>
              <a:spcBef>
                <a:spcPts val="0"/>
              </a:spcBef>
              <a:spcAft>
                <a:spcPts val="1200"/>
              </a:spcAft>
              <a:buClr>
                <a:srgbClr val="000000"/>
              </a:buClr>
              <a:buSzTx/>
              <a:buFontTx/>
              <a:buNone/>
              <a:tabLst/>
              <a:defRPr/>
            </a:pPr>
            <a:r>
              <a:rPr kumimoji="0" lang="es-ES" sz="1200" b="0" i="0" u="none" strike="noStrike" kern="0" cap="none" spc="0" normalizeH="0" baseline="0" noProof="0" dirty="0">
                <a:ln>
                  <a:noFill/>
                </a:ln>
                <a:solidFill>
                  <a:srgbClr val="000000"/>
                </a:solidFill>
                <a:effectLst/>
                <a:uLnTx/>
                <a:uFillTx/>
                <a:latin typeface="Arial"/>
                <a:ea typeface="+mn-ea"/>
                <a:cs typeface="Arial"/>
                <a:sym typeface="Arial"/>
              </a:rPr>
              <a:t>Es importante que, conforme vayas trabajando los casos de adopción, tengas las aplicaciones abiertas y vayas practicando simultáneamente.</a:t>
            </a:r>
          </a:p>
          <a:p>
            <a:pPr marL="0" marR="0" lvl="0" indent="0" algn="l" defTabSz="914378" rtl="0" eaLnBrk="1" fontAlgn="auto" latinLnBrk="0" hangingPunct="1">
              <a:lnSpc>
                <a:spcPct val="100000"/>
              </a:lnSpc>
              <a:spcBef>
                <a:spcPts val="0"/>
              </a:spcBef>
              <a:spcAft>
                <a:spcPts val="1200"/>
              </a:spcAft>
              <a:buClr>
                <a:srgbClr val="000000"/>
              </a:buClr>
              <a:buSzTx/>
              <a:buFontTx/>
              <a:buNone/>
              <a:tabLst/>
              <a:defRPr/>
            </a:pPr>
            <a:r>
              <a:rPr kumimoji="0" lang="es-ES" sz="1200" b="0" i="0" u="none" strike="noStrike" kern="0" cap="none" spc="0" normalizeH="0" baseline="0" noProof="0" dirty="0">
                <a:ln>
                  <a:noFill/>
                </a:ln>
                <a:solidFill>
                  <a:srgbClr val="000000"/>
                </a:solidFill>
                <a:effectLst/>
                <a:uLnTx/>
                <a:uFillTx/>
                <a:latin typeface="Arial"/>
                <a:ea typeface="+mn-ea"/>
                <a:cs typeface="Arial"/>
                <a:sym typeface="Arial"/>
              </a:rPr>
              <a:t>En las páginas encontraras muchas imágenes con apartados numerados y textos con referencias a cada uno de ellos.</a:t>
            </a:r>
          </a:p>
          <a:p>
            <a:pPr marL="0" marR="0" lvl="0" indent="0" algn="l" defTabSz="914378" rtl="0" eaLnBrk="1" fontAlgn="auto" latinLnBrk="0" hangingPunct="1">
              <a:lnSpc>
                <a:spcPct val="100000"/>
              </a:lnSpc>
              <a:spcBef>
                <a:spcPts val="0"/>
              </a:spcBef>
              <a:spcAft>
                <a:spcPts val="1200"/>
              </a:spcAft>
              <a:buClr>
                <a:srgbClr val="000000"/>
              </a:buClr>
              <a:buSzTx/>
              <a:buFontTx/>
              <a:buNone/>
              <a:tabLst/>
              <a:defRPr/>
            </a:pPr>
            <a:r>
              <a:rPr kumimoji="0" lang="es-ES" sz="1200" b="0" i="0" u="none" strike="noStrike" kern="0" cap="none" spc="0" normalizeH="0" baseline="0" noProof="0" dirty="0">
                <a:ln>
                  <a:noFill/>
                </a:ln>
                <a:solidFill>
                  <a:srgbClr val="000000"/>
                </a:solidFill>
                <a:effectLst/>
                <a:uLnTx/>
                <a:uFillTx/>
                <a:latin typeface="Arial"/>
                <a:ea typeface="+mn-ea"/>
                <a:cs typeface="Arial"/>
                <a:sym typeface="Arial"/>
              </a:rPr>
              <a:t>Por ejemplo, como se muestra en las dos imágenes inferiores, el texto hace referencia al punto 1 que encuentras en la imagen.</a:t>
            </a:r>
          </a:p>
          <a:p>
            <a:pPr marL="0" marR="0" lvl="0" indent="0" algn="l" defTabSz="914378" rtl="0" eaLnBrk="1" fontAlgn="auto" latinLnBrk="0" hangingPunct="1">
              <a:lnSpc>
                <a:spcPct val="100000"/>
              </a:lnSpc>
              <a:spcBef>
                <a:spcPts val="0"/>
              </a:spcBef>
              <a:spcAft>
                <a:spcPts val="1200"/>
              </a:spcAft>
              <a:buClr>
                <a:srgbClr val="000000"/>
              </a:buClr>
              <a:buSzTx/>
              <a:buFontTx/>
              <a:buNone/>
              <a:tabLst/>
              <a:defRPr/>
            </a:pPr>
            <a:endParaRPr kumimoji="0" lang="es-ES" sz="12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026" name="Picture 2">
            <a:extLst>
              <a:ext uri="{FF2B5EF4-FFF2-40B4-BE49-F238E27FC236}">
                <a16:creationId xmlns:a16="http://schemas.microsoft.com/office/drawing/2014/main" id="{021AC3AC-C885-8372-90A6-A6E524D016B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550576" y="879878"/>
            <a:ext cx="3052179" cy="3052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990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2297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320500" y="1153000"/>
            <a:ext cx="4503000" cy="20526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191919"/>
              </a:buClr>
              <a:buSzPts val="5200"/>
              <a:buFont typeface="Century Gothic"/>
              <a:buNone/>
              <a:defRPr sz="7200" b="0">
                <a:latin typeface="Bebas Neue"/>
                <a:ea typeface="Bebas Neue"/>
                <a:cs typeface="Bebas Neue"/>
                <a:sym typeface="Bebas Neu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176500" y="3456100"/>
            <a:ext cx="4791000" cy="384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a:solidFill>
                  <a:schemeClr val="lt1"/>
                </a:solidFill>
                <a:latin typeface="Darker Grotesque Medium"/>
                <a:ea typeface="Darker Grotesque Medium"/>
                <a:cs typeface="Darker Grotesque Medium"/>
                <a:sym typeface="Darker Grotesque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2945168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
        <p:cNvGrpSpPr/>
        <p:nvPr/>
      </p:nvGrpSpPr>
      <p:grpSpPr>
        <a:xfrm>
          <a:off x="0" y="0"/>
          <a:ext cx="0" cy="0"/>
          <a:chOff x="0" y="0"/>
          <a:chExt cx="0" cy="0"/>
        </a:xfrm>
      </p:grpSpPr>
    </p:spTree>
    <p:extLst>
      <p:ext uri="{BB962C8B-B14F-4D97-AF65-F5344CB8AC3E}">
        <p14:creationId xmlns:p14="http://schemas.microsoft.com/office/powerpoint/2010/main" val="1982161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35"/>
        <p:cNvGrpSpPr/>
        <p:nvPr/>
      </p:nvGrpSpPr>
      <p:grpSpPr>
        <a:xfrm>
          <a:off x="0" y="0"/>
          <a:ext cx="0" cy="0"/>
          <a:chOff x="0" y="0"/>
          <a:chExt cx="0" cy="0"/>
        </a:xfrm>
      </p:grpSpPr>
    </p:spTree>
    <p:extLst>
      <p:ext uri="{BB962C8B-B14F-4D97-AF65-F5344CB8AC3E}">
        <p14:creationId xmlns:p14="http://schemas.microsoft.com/office/powerpoint/2010/main" val="1537707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pic>
        <p:nvPicPr>
          <p:cNvPr id="11" name="Imatge 10" descr="Imatge que conté captura de pantalla, art&#10;&#10;Pot ser que el contingut generat per IA no sigui correcte.">
            <a:extLst>
              <a:ext uri="{FF2B5EF4-FFF2-40B4-BE49-F238E27FC236}">
                <a16:creationId xmlns:a16="http://schemas.microsoft.com/office/drawing/2014/main" id="{BE892A33-ABDE-310D-0CD2-1C85AF1FC85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QuadreDeText 2">
            <a:extLst>
              <a:ext uri="{FF2B5EF4-FFF2-40B4-BE49-F238E27FC236}">
                <a16:creationId xmlns:a16="http://schemas.microsoft.com/office/drawing/2014/main" id="{B0F7B567-3C4F-DE5D-0AEA-775C244ACFFA}"/>
              </a:ext>
            </a:extLst>
          </p:cNvPr>
          <p:cNvSpPr txBox="1"/>
          <p:nvPr userDrawn="1"/>
        </p:nvSpPr>
        <p:spPr>
          <a:xfrm>
            <a:off x="256308" y="1211443"/>
            <a:ext cx="5403608" cy="3052178"/>
          </a:xfrm>
          <a:prstGeom prst="rect">
            <a:avLst/>
          </a:prstGeom>
        </p:spPr>
        <p:txBody>
          <a:bodyPr vert="horz" lIns="91440" tIns="45720" rIns="91440" bIns="45720" rtlCol="0" anchor="t">
            <a:normAutofit/>
          </a:bodyPr>
          <a:lstStyle/>
          <a:p>
            <a:pPr marL="0" marR="0" lvl="0" indent="0" algn="l" defTabSz="914378" rtl="0" eaLnBrk="1" fontAlgn="auto" latinLnBrk="0" hangingPunct="1">
              <a:lnSpc>
                <a:spcPct val="100000"/>
              </a:lnSpc>
              <a:spcBef>
                <a:spcPts val="0"/>
              </a:spcBef>
              <a:spcAft>
                <a:spcPts val="1200"/>
              </a:spcAft>
              <a:buClr>
                <a:srgbClr val="000000"/>
              </a:buClr>
              <a:buSzTx/>
              <a:buFontTx/>
              <a:buNone/>
              <a:tabLst/>
              <a:defRPr/>
            </a:pPr>
            <a:r>
              <a:rPr kumimoji="0" lang="es-ES" sz="1200" b="0" i="0" u="none" strike="noStrike" kern="0" cap="none" spc="0" normalizeH="0" baseline="0" noProof="0" dirty="0">
                <a:ln>
                  <a:noFill/>
                </a:ln>
                <a:solidFill>
                  <a:srgbClr val="000000"/>
                </a:solidFill>
                <a:effectLst/>
                <a:uLnTx/>
                <a:uFillTx/>
                <a:latin typeface="Arial"/>
                <a:ea typeface="+mn-ea"/>
                <a:cs typeface="Arial"/>
                <a:sym typeface="Arial"/>
              </a:rPr>
              <a:t>Otros elementos que encontraras son botones de acción. Cada vez que veas uno, clica sobre él y aparecerá una imagen, nueva información o algo cambiará. El botón de acción tiene una breve descripción sobre su función.</a:t>
            </a:r>
          </a:p>
          <a:p>
            <a:pPr marL="0" marR="0" lvl="0" indent="0" algn="l" defTabSz="914378" rtl="0" eaLnBrk="1" fontAlgn="auto" latinLnBrk="0" hangingPunct="1">
              <a:lnSpc>
                <a:spcPct val="100000"/>
              </a:lnSpc>
              <a:spcBef>
                <a:spcPts val="0"/>
              </a:spcBef>
              <a:spcAft>
                <a:spcPts val="1200"/>
              </a:spcAft>
              <a:buClr>
                <a:srgbClr val="000000"/>
              </a:buClr>
              <a:buSzTx/>
              <a:buFontTx/>
              <a:buNone/>
              <a:tabLst/>
              <a:defRPr/>
            </a:pPr>
            <a:endParaRPr kumimoji="0" lang="es-ES" sz="12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378" rtl="0" eaLnBrk="1" fontAlgn="auto" latinLnBrk="0" hangingPunct="1">
              <a:lnSpc>
                <a:spcPct val="100000"/>
              </a:lnSpc>
              <a:spcBef>
                <a:spcPts val="0"/>
              </a:spcBef>
              <a:spcAft>
                <a:spcPts val="1200"/>
              </a:spcAft>
              <a:buClr>
                <a:srgbClr val="000000"/>
              </a:buClr>
              <a:buSzTx/>
              <a:buFontTx/>
              <a:buNone/>
              <a:tabLst/>
              <a:defRPr/>
            </a:pPr>
            <a:endParaRPr kumimoji="0" lang="es-ES" sz="12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378" rtl="0" eaLnBrk="1" fontAlgn="auto" latinLnBrk="0" hangingPunct="1">
              <a:lnSpc>
                <a:spcPct val="100000"/>
              </a:lnSpc>
              <a:spcBef>
                <a:spcPts val="0"/>
              </a:spcBef>
              <a:spcAft>
                <a:spcPts val="1200"/>
              </a:spcAft>
              <a:buClr>
                <a:srgbClr val="000000"/>
              </a:buClr>
              <a:buSzTx/>
              <a:buFontTx/>
              <a:buNone/>
              <a:tabLst/>
              <a:defRPr/>
            </a:pPr>
            <a:r>
              <a:rPr kumimoji="0" lang="es-ES" sz="1200" b="0" i="0" u="none" strike="noStrike" kern="0" cap="none" spc="0" normalizeH="0" baseline="0" noProof="0" dirty="0">
                <a:ln>
                  <a:noFill/>
                </a:ln>
                <a:solidFill>
                  <a:srgbClr val="000000"/>
                </a:solidFill>
                <a:effectLst/>
                <a:uLnTx/>
                <a:uFillTx/>
                <a:latin typeface="Arial"/>
                <a:ea typeface="+mn-ea"/>
                <a:cs typeface="Arial"/>
                <a:sym typeface="Arial"/>
              </a:rPr>
              <a:t>Encontrarás texto importante que tiene que ver con el mensaje de la diapositiva enmarcado con un símbolo de admiración, tal y como lo ves debajo de estas líneas. Este texto puede contener información adicional sobre lo que se está tratando en la página y tener relación directa.</a:t>
            </a:r>
          </a:p>
          <a:p>
            <a:pPr marL="0" marR="0" lvl="0" indent="0" algn="l" defTabSz="914378" rtl="0" eaLnBrk="1" fontAlgn="auto" latinLnBrk="0" hangingPunct="1">
              <a:lnSpc>
                <a:spcPct val="100000"/>
              </a:lnSpc>
              <a:spcBef>
                <a:spcPts val="0"/>
              </a:spcBef>
              <a:spcAft>
                <a:spcPts val="1200"/>
              </a:spcAft>
              <a:buClr>
                <a:srgbClr val="000000"/>
              </a:buClr>
              <a:buSzTx/>
              <a:buFontTx/>
              <a:buNone/>
              <a:tabLst/>
              <a:defRPr/>
            </a:pPr>
            <a:endParaRPr kumimoji="0" lang="es-ES" sz="12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378" rtl="0" eaLnBrk="1" fontAlgn="auto" latinLnBrk="0" hangingPunct="1">
              <a:lnSpc>
                <a:spcPct val="100000"/>
              </a:lnSpc>
              <a:spcBef>
                <a:spcPts val="0"/>
              </a:spcBef>
              <a:spcAft>
                <a:spcPts val="1200"/>
              </a:spcAft>
              <a:buClr>
                <a:srgbClr val="000000"/>
              </a:buClr>
              <a:buSzTx/>
              <a:buFontTx/>
              <a:buNone/>
              <a:tabLst/>
              <a:defRPr/>
            </a:pPr>
            <a:endParaRPr kumimoji="0" lang="es-ES" sz="1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 name="botó_sharepoint">
            <a:extLst>
              <a:ext uri="{FF2B5EF4-FFF2-40B4-BE49-F238E27FC236}">
                <a16:creationId xmlns:a16="http://schemas.microsoft.com/office/drawing/2014/main" id="{A8D89BE3-9CDA-B8CA-4FD1-1C924AA0E6FA}"/>
              </a:ext>
            </a:extLst>
          </p:cNvPr>
          <p:cNvSpPr>
            <a:spLocks/>
          </p:cNvSpPr>
          <p:nvPr userDrawn="1"/>
        </p:nvSpPr>
        <p:spPr>
          <a:xfrm>
            <a:off x="1962717" y="2056574"/>
            <a:ext cx="1881450" cy="210410"/>
          </a:xfrm>
          <a:prstGeom prst="rect">
            <a:avLst/>
          </a:prstGeom>
          <a:solidFill>
            <a:srgbClr val="CCAEA4"/>
          </a:solidFill>
          <a:ln w="25400" cap="flat" cmpd="sng" algn="ctr">
            <a:solidFill>
              <a:srgbClr val="4E110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dirty="0">
                <a:ln>
                  <a:noFill/>
                </a:ln>
                <a:solidFill>
                  <a:srgbClr val="4E110E"/>
                </a:solidFill>
                <a:effectLst/>
                <a:uLnTx/>
                <a:uFillTx/>
                <a:latin typeface="Arial"/>
                <a:ea typeface="+mn-ea"/>
                <a:cs typeface="+mn-cs"/>
              </a:rPr>
              <a:t>Botón de acción</a:t>
            </a:r>
          </a:p>
        </p:txBody>
      </p:sp>
      <p:sp>
        <p:nvSpPr>
          <p:cNvPr id="13" name="Títol 1">
            <a:extLst>
              <a:ext uri="{FF2B5EF4-FFF2-40B4-BE49-F238E27FC236}">
                <a16:creationId xmlns:a16="http://schemas.microsoft.com/office/drawing/2014/main" id="{E7304740-60C9-DF74-CF59-5D06A7DABE80}"/>
              </a:ext>
            </a:extLst>
          </p:cNvPr>
          <p:cNvSpPr txBox="1">
            <a:spLocks/>
          </p:cNvSpPr>
          <p:nvPr userDrawn="1"/>
        </p:nvSpPr>
        <p:spPr>
          <a:xfrm>
            <a:off x="-2" y="695416"/>
            <a:ext cx="4396511" cy="431999"/>
          </a:xfrm>
          <a:prstGeom prst="rect">
            <a:avLst/>
          </a:prstGeom>
          <a:solidFill>
            <a:srgbClr val="4E110E"/>
          </a:solidFill>
        </p:spPr>
        <p:txBody>
          <a:bodyPr anchor="ctr"/>
          <a:lstStyle>
            <a:defPPr marR="0" lvl="0" algn="l" rtl="0">
              <a:lnSpc>
                <a:spcPct val="100000"/>
              </a:lnSpc>
              <a:spcBef>
                <a:spcPts val="0"/>
              </a:spcBef>
              <a:spcAft>
                <a:spcPts val="0"/>
              </a:spcAft>
              <a:defRPr/>
            </a:defPPr>
            <a:lvl1pPr defTabSz="914400" eaLnBrk="1" latinLnBrk="0" hangingPunct="1">
              <a:lnSpc>
                <a:spcPct val="90000"/>
              </a:lnSpc>
              <a:spcBef>
                <a:spcPct val="0"/>
              </a:spcBef>
              <a:buClrTx/>
              <a:buFontTx/>
              <a:buNone/>
              <a:defRPr sz="1600" kern="1200">
                <a:solidFill>
                  <a:schemeClr val="tx1"/>
                </a:solidFill>
                <a:latin typeface="Arial" panose="020B0604020202020204" pitchFamily="34" charset="0"/>
                <a:ea typeface="+mj-ea"/>
                <a:cs typeface="Arial" panose="020B0604020202020204" pitchFamily="34" charset="0"/>
              </a:defRPr>
            </a:lvl1pPr>
          </a:lstStyle>
          <a:p>
            <a:pPr lvl="0"/>
            <a:endParaRPr lang="es-ES" noProof="0" dirty="0"/>
          </a:p>
        </p:txBody>
      </p:sp>
      <p:pic>
        <p:nvPicPr>
          <p:cNvPr id="10" name="Picture 2">
            <a:extLst>
              <a:ext uri="{FF2B5EF4-FFF2-40B4-BE49-F238E27FC236}">
                <a16:creationId xmlns:a16="http://schemas.microsoft.com/office/drawing/2014/main" id="{C18C7FA8-1332-AD44-8F7F-7A365B87BDD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50576" y="879878"/>
            <a:ext cx="3052179" cy="305217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cantonades arrodonides 11">
            <a:extLst>
              <a:ext uri="{FF2B5EF4-FFF2-40B4-BE49-F238E27FC236}">
                <a16:creationId xmlns:a16="http://schemas.microsoft.com/office/drawing/2014/main" id="{01C9AC17-B423-D5BF-CDC5-9377E1097235}"/>
              </a:ext>
              <a:ext uri="{C183D7F6-B498-43B3-948B-1728B52AA6E4}">
                <adec:decorative xmlns:adec="http://schemas.microsoft.com/office/drawing/2017/decorative" val="1"/>
              </a:ext>
            </a:extLst>
          </p:cNvPr>
          <p:cNvSpPr/>
          <p:nvPr userDrawn="1"/>
        </p:nvSpPr>
        <p:spPr>
          <a:xfrm>
            <a:off x="1966563" y="3608205"/>
            <a:ext cx="2238935" cy="478499"/>
          </a:xfrm>
          <a:prstGeom prst="roundRect">
            <a:avLst/>
          </a:prstGeom>
          <a:solidFill>
            <a:sysClr val="window" lastClr="FFFFFF"/>
          </a:solidFill>
          <a:ln w="25400" cap="flat" cmpd="sng" algn="ctr">
            <a:solidFill>
              <a:srgbClr val="7F5645"/>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s-ES" sz="1867" b="1" i="0" u="none" strike="noStrike" kern="0" cap="none" spc="0" normalizeH="0" baseline="0" noProof="0" dirty="0">
              <a:ln w="22225">
                <a:solidFill>
                  <a:srgbClr val="00CC99"/>
                </a:solidFill>
                <a:prstDash val="solid"/>
              </a:ln>
              <a:solidFill>
                <a:srgbClr val="00CC99">
                  <a:lumMod val="40000"/>
                  <a:lumOff val="60000"/>
                </a:srgbClr>
              </a:solidFill>
              <a:effectLst/>
              <a:uLnTx/>
              <a:uFillTx/>
              <a:latin typeface="Arial" panose="020B0604020202020204"/>
              <a:ea typeface="+mn-ea"/>
              <a:cs typeface="+mn-cs"/>
            </a:endParaRPr>
          </a:p>
        </p:txBody>
      </p:sp>
      <p:sp>
        <p:nvSpPr>
          <p:cNvPr id="14" name="QuadreDeText 13">
            <a:extLst>
              <a:ext uri="{FF2B5EF4-FFF2-40B4-BE49-F238E27FC236}">
                <a16:creationId xmlns:a16="http://schemas.microsoft.com/office/drawing/2014/main" id="{78C5B22B-2505-E3A0-C72A-42620913B470}"/>
              </a:ext>
            </a:extLst>
          </p:cNvPr>
          <p:cNvSpPr txBox="1"/>
          <p:nvPr userDrawn="1"/>
        </p:nvSpPr>
        <p:spPr>
          <a:xfrm>
            <a:off x="2026127" y="3694212"/>
            <a:ext cx="2179372" cy="307777"/>
          </a:xfrm>
          <a:prstGeom prst="rect">
            <a:avLst/>
          </a:prstGeom>
          <a:noFill/>
        </p:spPr>
        <p:txBody>
          <a:bodyPr wrap="square" lIns="121920" tIns="60960" rIns="121920" bIns="60960" rtlCol="0" anchor="t">
            <a:spAutoFit/>
          </a:bodyPr>
          <a:lstStyle/>
          <a:p>
            <a:pPr lvl="0" defTabSz="1219170">
              <a:defRPr/>
            </a:pPr>
            <a:r>
              <a:rPr lang="es-ES" sz="1200" noProof="0" dirty="0"/>
              <a:t>Esto es un texto importante</a:t>
            </a:r>
          </a:p>
        </p:txBody>
      </p:sp>
      <p:sp>
        <p:nvSpPr>
          <p:cNvPr id="15" name="Rectangle 14">
            <a:extLst>
              <a:ext uri="{FF2B5EF4-FFF2-40B4-BE49-F238E27FC236}">
                <a16:creationId xmlns:a16="http://schemas.microsoft.com/office/drawing/2014/main" id="{BB2136B7-7113-9913-2B5A-4D24E590D492}"/>
              </a:ext>
            </a:extLst>
          </p:cNvPr>
          <p:cNvSpPr/>
          <p:nvPr userDrawn="1"/>
        </p:nvSpPr>
        <p:spPr>
          <a:xfrm>
            <a:off x="2115761" y="3547153"/>
            <a:ext cx="226715" cy="1053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noProof="0" dirty="0"/>
          </a:p>
        </p:txBody>
      </p:sp>
      <p:pic>
        <p:nvPicPr>
          <p:cNvPr id="16" name="Imatge 15">
            <a:extLst>
              <a:ext uri="{FF2B5EF4-FFF2-40B4-BE49-F238E27FC236}">
                <a16:creationId xmlns:a16="http://schemas.microsoft.com/office/drawing/2014/main" id="{F65AEA0B-8A8F-EA76-71DF-E7DEF0CF2F54}"/>
              </a:ext>
              <a:ext uri="{C183D7F6-B498-43B3-948B-1728B52AA6E4}">
                <adec:decorative xmlns:adec="http://schemas.microsoft.com/office/drawing/2017/decorative" val="1"/>
              </a:ext>
            </a:extLst>
          </p:cNvPr>
          <p:cNvPicPr>
            <a:picLocks noChangeAspect="1"/>
          </p:cNvPicPr>
          <p:nvPr userDrawn="1"/>
        </p:nvPicPr>
        <p:blipFill>
          <a:blip r:embed="rId4">
            <a:duotone>
              <a:srgbClr val="A5644E">
                <a:shade val="45000"/>
                <a:satMod val="135000"/>
              </a:srgbClr>
              <a:prstClr val="white"/>
            </a:duotone>
          </a:blip>
          <a:stretch>
            <a:fillRect/>
          </a:stretch>
        </p:blipFill>
        <p:spPr>
          <a:xfrm>
            <a:off x="2089890" y="3437483"/>
            <a:ext cx="278457" cy="278455"/>
          </a:xfrm>
          <a:prstGeom prst="rect">
            <a:avLst/>
          </a:prstGeom>
          <a:effectLst>
            <a:outerShdw blurRad="50800" dist="50800" dir="5400000" algn="ctr" rotWithShape="0">
              <a:srgbClr val="A5644E"/>
            </a:outerShdw>
          </a:effectLst>
        </p:spPr>
      </p:pic>
      <p:sp>
        <p:nvSpPr>
          <p:cNvPr id="4" name="QuadreDeText 1">
            <a:extLst>
              <a:ext uri="{FF2B5EF4-FFF2-40B4-BE49-F238E27FC236}">
                <a16:creationId xmlns:a16="http://schemas.microsoft.com/office/drawing/2014/main" id="{B851C669-55E1-85F6-5B48-7993AA2F169E}"/>
              </a:ext>
            </a:extLst>
          </p:cNvPr>
          <p:cNvSpPr txBox="1"/>
          <p:nvPr userDrawn="1"/>
        </p:nvSpPr>
        <p:spPr>
          <a:xfrm>
            <a:off x="25168" y="742138"/>
            <a:ext cx="5636492" cy="323165"/>
          </a:xfrm>
          <a:prstGeom prst="rect">
            <a:avLst/>
          </a:prstGeom>
          <a:noFill/>
        </p:spPr>
        <p:txBody>
          <a:bodyPr wrap="square">
            <a:spAutoFit/>
          </a:bodyPr>
          <a:lstStyle/>
          <a:p>
            <a:pPr marL="0" marR="0" lvl="0" indent="0" algn="l" defTabSz="914378" rtl="0" eaLnBrk="1" fontAlgn="auto" latinLnBrk="0" hangingPunct="1">
              <a:lnSpc>
                <a:spcPct val="100000"/>
              </a:lnSpc>
              <a:spcBef>
                <a:spcPts val="0"/>
              </a:spcBef>
              <a:spcAft>
                <a:spcPts val="1200"/>
              </a:spcAft>
              <a:buClr>
                <a:srgbClr val="000000"/>
              </a:buClr>
              <a:buSzTx/>
              <a:buFontTx/>
              <a:buNone/>
              <a:tabLst/>
              <a:defRPr/>
            </a:pPr>
            <a:r>
              <a:rPr kumimoji="0" lang="es-ES" sz="1420" b="1" i="0" u="none" strike="noStrike" kern="0" cap="none" spc="0" normalizeH="0" baseline="0" noProof="0" dirty="0">
                <a:ln>
                  <a:noFill/>
                </a:ln>
                <a:solidFill>
                  <a:schemeClr val="bg1"/>
                </a:solidFill>
                <a:effectLst/>
                <a:uLnTx/>
                <a:uFillTx/>
                <a:latin typeface="Arial"/>
                <a:ea typeface="+mn-ea"/>
                <a:cs typeface="Arial"/>
                <a:sym typeface="Arial"/>
              </a:rPr>
              <a:t>Estudio de los Casos de Adopción Travesía M365</a:t>
            </a:r>
            <a:endParaRPr kumimoji="0" lang="es-ES" sz="1420" b="1" i="1" u="none" strike="noStrike" kern="0" cap="none" spc="0" normalizeH="0" baseline="0" noProof="0" dirty="0">
              <a:ln>
                <a:noFill/>
              </a:ln>
              <a:solidFill>
                <a:schemeClr val="bg1"/>
              </a:solidFill>
              <a:effectLst/>
              <a:uLnTx/>
              <a:uFillTx/>
              <a:latin typeface="Arial"/>
              <a:ea typeface="+mn-ea"/>
              <a:cs typeface="Arial"/>
              <a:sym typeface="Arial"/>
            </a:endParaRPr>
          </a:p>
        </p:txBody>
      </p:sp>
    </p:spTree>
    <p:extLst>
      <p:ext uri="{BB962C8B-B14F-4D97-AF65-F5344CB8AC3E}">
        <p14:creationId xmlns:p14="http://schemas.microsoft.com/office/powerpoint/2010/main" val="246323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11" name="Imatge 10" descr="Imatge que conté captura de pantalla, art&#10;&#10;Pot ser que el contingut generat per IA no sigui correcte.">
            <a:extLst>
              <a:ext uri="{FF2B5EF4-FFF2-40B4-BE49-F238E27FC236}">
                <a16:creationId xmlns:a16="http://schemas.microsoft.com/office/drawing/2014/main" id="{BE892A33-ABDE-310D-0CD2-1C85AF1FC85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3" name="Títol 1">
            <a:extLst>
              <a:ext uri="{FF2B5EF4-FFF2-40B4-BE49-F238E27FC236}">
                <a16:creationId xmlns:a16="http://schemas.microsoft.com/office/drawing/2014/main" id="{E7304740-60C9-DF74-CF59-5D06A7DABE80}"/>
              </a:ext>
            </a:extLst>
          </p:cNvPr>
          <p:cNvSpPr txBox="1">
            <a:spLocks/>
          </p:cNvSpPr>
          <p:nvPr userDrawn="1"/>
        </p:nvSpPr>
        <p:spPr>
          <a:xfrm>
            <a:off x="-2" y="695416"/>
            <a:ext cx="4396511" cy="431999"/>
          </a:xfrm>
          <a:prstGeom prst="rect">
            <a:avLst/>
          </a:prstGeom>
          <a:solidFill>
            <a:srgbClr val="4E110E"/>
          </a:solidFill>
        </p:spPr>
        <p:txBody>
          <a:bodyPr anchor="ctr"/>
          <a:lstStyle>
            <a:defPPr marR="0" lvl="0" algn="l" rtl="0">
              <a:lnSpc>
                <a:spcPct val="100000"/>
              </a:lnSpc>
              <a:spcBef>
                <a:spcPts val="0"/>
              </a:spcBef>
              <a:spcAft>
                <a:spcPts val="0"/>
              </a:spcAft>
              <a:defRPr/>
            </a:defPPr>
            <a:lvl1pPr defTabSz="914400" eaLnBrk="1" latinLnBrk="0" hangingPunct="1">
              <a:lnSpc>
                <a:spcPct val="90000"/>
              </a:lnSpc>
              <a:spcBef>
                <a:spcPct val="0"/>
              </a:spcBef>
              <a:buClrTx/>
              <a:buFontTx/>
              <a:buNone/>
              <a:defRPr sz="1600" kern="1200">
                <a:solidFill>
                  <a:schemeClr val="tx1"/>
                </a:solidFill>
                <a:latin typeface="Arial" panose="020B0604020202020204" pitchFamily="34" charset="0"/>
                <a:ea typeface="+mj-ea"/>
                <a:cs typeface="Arial" panose="020B0604020202020204" pitchFamily="34" charset="0"/>
              </a:defRPr>
            </a:lvl1pPr>
          </a:lstStyle>
          <a:p>
            <a:pPr lvl="0"/>
            <a:endParaRPr lang="ca-ES"/>
          </a:p>
        </p:txBody>
      </p:sp>
    </p:spTree>
    <p:extLst>
      <p:ext uri="{BB962C8B-B14F-4D97-AF65-F5344CB8AC3E}">
        <p14:creationId xmlns:p14="http://schemas.microsoft.com/office/powerpoint/2010/main" val="2574021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5" name="Marcador de fecha 4">
            <a:extLst>
              <a:ext uri="{FF2B5EF4-FFF2-40B4-BE49-F238E27FC236}">
                <a16:creationId xmlns:a16="http://schemas.microsoft.com/office/drawing/2014/main" id="{0D80E240-FE00-2745-E747-59226AE789E4}"/>
              </a:ext>
            </a:extLst>
          </p:cNvPr>
          <p:cNvSpPr>
            <a:spLocks noGrp="1"/>
          </p:cNvSpPr>
          <p:nvPr>
            <p:ph type="dt" sz="half" idx="10"/>
          </p:nvPr>
        </p:nvSpPr>
        <p:spPr>
          <a:xfrm>
            <a:off x="628650" y="4767263"/>
            <a:ext cx="2057400" cy="274637"/>
          </a:xfrm>
          <a:prstGeom prst="rect">
            <a:avLst/>
          </a:prstGeom>
        </p:spPr>
        <p:txBody>
          <a:bodyPr/>
          <a:lstStyle/>
          <a:p>
            <a:fld id="{5CE99D63-0B26-4EF0-BEEE-EF88C5DF4564}" type="datetimeFigureOut">
              <a:rPr lang="en-US" smtClean="0"/>
              <a:t>9/26/2025</a:t>
            </a:fld>
            <a:endParaRPr lang="en-US"/>
          </a:p>
        </p:txBody>
      </p:sp>
      <p:sp>
        <p:nvSpPr>
          <p:cNvPr id="6" name="Marcador de pie de página 5">
            <a:extLst>
              <a:ext uri="{FF2B5EF4-FFF2-40B4-BE49-F238E27FC236}">
                <a16:creationId xmlns:a16="http://schemas.microsoft.com/office/drawing/2014/main" id="{006645D0-B323-6D56-B833-F7E0A6EF2427}"/>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Marcador de número de diapositiva 6">
            <a:extLst>
              <a:ext uri="{FF2B5EF4-FFF2-40B4-BE49-F238E27FC236}">
                <a16:creationId xmlns:a16="http://schemas.microsoft.com/office/drawing/2014/main" id="{F4DBB6E9-4DFE-44B4-2A9C-25EE52BBEA9F}"/>
              </a:ext>
            </a:extLst>
          </p:cNvPr>
          <p:cNvSpPr>
            <a:spLocks noGrp="1"/>
          </p:cNvSpPr>
          <p:nvPr>
            <p:ph type="sldNum" sz="quarter" idx="12"/>
          </p:nvPr>
        </p:nvSpPr>
        <p:spPr>
          <a:xfrm>
            <a:off x="6457950" y="4767263"/>
            <a:ext cx="2057400" cy="274637"/>
          </a:xfrm>
          <a:prstGeom prst="rect">
            <a:avLst/>
          </a:prstGeom>
        </p:spPr>
        <p:txBody>
          <a:bodyPr/>
          <a:lstStyle/>
          <a:p>
            <a:fld id="{CD1B0A63-4EDC-4B05-A9D3-8308978EADC2}" type="slidenum">
              <a:rPr lang="en-US" smtClean="0"/>
              <a:t>‹#›</a:t>
            </a:fld>
            <a:endParaRPr lang="en-US"/>
          </a:p>
        </p:txBody>
      </p:sp>
      <p:pic>
        <p:nvPicPr>
          <p:cNvPr id="11" name="Google Shape;301;p43">
            <a:extLst>
              <a:ext uri="{FF2B5EF4-FFF2-40B4-BE49-F238E27FC236}">
                <a16:creationId xmlns:a16="http://schemas.microsoft.com/office/drawing/2014/main" id="{F552410D-0A8C-B010-44B9-B606381A3957}"/>
              </a:ext>
            </a:extLst>
          </p:cNvPr>
          <p:cNvPicPr preferRelativeResize="0"/>
          <p:nvPr userDrawn="1"/>
        </p:nvPicPr>
        <p:blipFill rotWithShape="1">
          <a:blip r:embed="rId2">
            <a:alphaModFix/>
          </a:blip>
          <a:srcRect t="77535" r="48867"/>
          <a:stretch/>
        </p:blipFill>
        <p:spPr>
          <a:xfrm>
            <a:off x="-4" y="3988050"/>
            <a:ext cx="4886040" cy="1155450"/>
          </a:xfrm>
          <a:prstGeom prst="rect">
            <a:avLst/>
          </a:prstGeom>
          <a:noFill/>
          <a:ln>
            <a:noFill/>
          </a:ln>
        </p:spPr>
      </p:pic>
      <p:pic>
        <p:nvPicPr>
          <p:cNvPr id="10" name="Google Shape;298;p43">
            <a:extLst>
              <a:ext uri="{FF2B5EF4-FFF2-40B4-BE49-F238E27FC236}">
                <a16:creationId xmlns:a16="http://schemas.microsoft.com/office/drawing/2014/main" id="{2A0D75A5-B60C-0ED8-85AE-9B1C5E212CFC}"/>
              </a:ext>
            </a:extLst>
          </p:cNvPr>
          <p:cNvPicPr preferRelativeResize="0"/>
          <p:nvPr userDrawn="1"/>
        </p:nvPicPr>
        <p:blipFill rotWithShape="1">
          <a:blip r:embed="rId3">
            <a:alphaModFix/>
          </a:blip>
          <a:srcRect l="21123" t="-9410" r="19257" b="9410"/>
          <a:stretch/>
        </p:blipFill>
        <p:spPr>
          <a:xfrm>
            <a:off x="3692352" y="0"/>
            <a:ext cx="5451648" cy="5143500"/>
          </a:xfrm>
          <a:prstGeom prst="rect">
            <a:avLst/>
          </a:prstGeom>
          <a:noFill/>
          <a:ln>
            <a:noFill/>
          </a:ln>
        </p:spPr>
      </p:pic>
    </p:spTree>
    <p:extLst>
      <p:ext uri="{BB962C8B-B14F-4D97-AF65-F5344CB8AC3E}">
        <p14:creationId xmlns:p14="http://schemas.microsoft.com/office/powerpoint/2010/main" val="3045906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pic>
        <p:nvPicPr>
          <p:cNvPr id="9" name="Imagen 2" descr="Logotipo&#10;&#10;El contenido generado por IA puede ser incorrecto.">
            <a:extLst>
              <a:ext uri="{FF2B5EF4-FFF2-40B4-BE49-F238E27FC236}">
                <a16:creationId xmlns:a16="http://schemas.microsoft.com/office/drawing/2014/main" id="{C5DD9275-557E-A528-8513-0EAE6B998869}"/>
              </a:ext>
            </a:extLst>
          </p:cNvPr>
          <p:cNvPicPr>
            <a:picLocks noChangeAspect="1"/>
          </p:cNvPicPr>
          <p:nvPr userDrawn="1"/>
        </p:nvPicPr>
        <p:blipFill>
          <a:blip r:embed="rId2"/>
          <a:stretch>
            <a:fillRect/>
          </a:stretch>
        </p:blipFill>
        <p:spPr>
          <a:xfrm>
            <a:off x="8549009" y="4802859"/>
            <a:ext cx="510961" cy="340641"/>
          </a:xfrm>
          <a:prstGeom prst="rect">
            <a:avLst/>
          </a:prstGeom>
        </p:spPr>
      </p:pic>
      <p:pic>
        <p:nvPicPr>
          <p:cNvPr id="11" name="Imatge 10" descr="Imatge que conté captura de pantalla, art&#10;&#10;Pot ser que el contingut generat per IA no sigui correcte.">
            <a:extLst>
              <a:ext uri="{FF2B5EF4-FFF2-40B4-BE49-F238E27FC236}">
                <a16:creationId xmlns:a16="http://schemas.microsoft.com/office/drawing/2014/main" id="{E4A7DF14-36DA-BF84-A5EE-2F000F8642C0}"/>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13" name="Títol 1">
            <a:extLst>
              <a:ext uri="{FF2B5EF4-FFF2-40B4-BE49-F238E27FC236}">
                <a16:creationId xmlns:a16="http://schemas.microsoft.com/office/drawing/2014/main" id="{8167E4B0-854D-F9D1-A4CC-6F94D041B287}"/>
              </a:ext>
            </a:extLst>
          </p:cNvPr>
          <p:cNvSpPr txBox="1">
            <a:spLocks/>
          </p:cNvSpPr>
          <p:nvPr userDrawn="1"/>
        </p:nvSpPr>
        <p:spPr>
          <a:xfrm>
            <a:off x="-2" y="695416"/>
            <a:ext cx="4396511" cy="431999"/>
          </a:xfrm>
          <a:prstGeom prst="rect">
            <a:avLst/>
          </a:prstGeom>
          <a:solidFill>
            <a:srgbClr val="4E110E"/>
          </a:solidFill>
        </p:spPr>
        <p:txBody>
          <a:bodyPr anchor="ctr"/>
          <a:lstStyle>
            <a:defPPr marR="0" lvl="0" algn="l" rtl="0">
              <a:lnSpc>
                <a:spcPct val="100000"/>
              </a:lnSpc>
              <a:spcBef>
                <a:spcPts val="0"/>
              </a:spcBef>
              <a:spcAft>
                <a:spcPts val="0"/>
              </a:spcAft>
              <a:defRPr/>
            </a:defPPr>
            <a:lvl1pPr defTabSz="914400" eaLnBrk="1" latinLnBrk="0" hangingPunct="1">
              <a:lnSpc>
                <a:spcPct val="90000"/>
              </a:lnSpc>
              <a:spcBef>
                <a:spcPct val="0"/>
              </a:spcBef>
              <a:buClrTx/>
              <a:buFontTx/>
              <a:buNone/>
              <a:defRPr sz="1600" kern="1200">
                <a:solidFill>
                  <a:schemeClr val="tx1"/>
                </a:solidFill>
                <a:latin typeface="Arial" panose="020B0604020202020204" pitchFamily="34" charset="0"/>
                <a:ea typeface="+mj-ea"/>
                <a:cs typeface="Arial" panose="020B0604020202020204" pitchFamily="34" charset="0"/>
              </a:defRPr>
            </a:lvl1pPr>
          </a:lstStyle>
          <a:p>
            <a:pPr lvl="0"/>
            <a:endParaRPr lang="ca-ES"/>
          </a:p>
        </p:txBody>
      </p:sp>
    </p:spTree>
    <p:extLst>
      <p:ext uri="{BB962C8B-B14F-4D97-AF65-F5344CB8AC3E}">
        <p14:creationId xmlns:p14="http://schemas.microsoft.com/office/powerpoint/2010/main" val="3991428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os objetos">
    <p:bg>
      <p:bgRef idx="1001">
        <a:schemeClr val="bg1"/>
      </p:bgRef>
    </p:bg>
    <p:spTree>
      <p:nvGrpSpPr>
        <p:cNvPr id="1" name=""/>
        <p:cNvGrpSpPr/>
        <p:nvPr/>
      </p:nvGrpSpPr>
      <p:grpSpPr>
        <a:xfrm>
          <a:off x="0" y="0"/>
          <a:ext cx="0" cy="0"/>
          <a:chOff x="0" y="0"/>
          <a:chExt cx="0" cy="0"/>
        </a:xfrm>
      </p:grpSpPr>
      <p:pic>
        <p:nvPicPr>
          <p:cNvPr id="8" name="Google Shape;33;p9">
            <a:extLst>
              <a:ext uri="{FF2B5EF4-FFF2-40B4-BE49-F238E27FC236}">
                <a16:creationId xmlns:a16="http://schemas.microsoft.com/office/drawing/2014/main" id="{D6E62693-FE38-E243-A3FA-0329E52B2875}"/>
              </a:ext>
            </a:extLst>
          </p:cNvPr>
          <p:cNvPicPr preferRelativeResize="0"/>
          <p:nvPr userDrawn="1"/>
        </p:nvPicPr>
        <p:blipFill rotWithShape="1">
          <a:blip r:embed="rId3">
            <a:alphaModFix/>
            <a:extLst>
              <a:ext uri="{BEBA8EAE-BF5A-486C-A8C5-ECC9F3942E4B}">
                <a14:imgProps xmlns:a14="http://schemas.microsoft.com/office/drawing/2010/main">
                  <a14:imgLayer r:embed="rId4">
                    <a14:imgEffect>
                      <a14:backgroundRemoval t="9983" b="99566" l="1465" r="98682">
                        <a14:foregroundMark x1="54053" y1="94184" x2="95947" y2="64670"/>
                        <a14:foregroundMark x1="95947" y1="64670" x2="95996" y2="53733"/>
                        <a14:foregroundMark x1="95996" y1="53733" x2="88379" y2="86285"/>
                        <a14:foregroundMark x1="88379" y1="86285" x2="60547" y2="87066"/>
                        <a14:foregroundMark x1="60547" y1="87066" x2="52588" y2="93750"/>
                        <a14:foregroundMark x1="52588" y1="93750" x2="62207" y2="77778"/>
                        <a14:foregroundMark x1="62207" y1="77778" x2="96387" y2="58941"/>
                        <a14:foregroundMark x1="96387" y1="58941" x2="89551" y2="57292"/>
                        <a14:foregroundMark x1="89551" y1="57292" x2="88672" y2="81510"/>
                        <a14:foregroundMark x1="88672" y1="81510" x2="93994" y2="91233"/>
                        <a14:foregroundMark x1="93994" y1="91233" x2="95996" y2="76215"/>
                        <a14:foregroundMark x1="95996" y1="76215" x2="95166" y2="62674"/>
                        <a14:foregroundMark x1="95166" y1="62674" x2="95361" y2="61198"/>
                        <a14:foregroundMark x1="44580" y1="95833" x2="90088" y2="91927"/>
                        <a14:foregroundMark x1="90088" y1="91927" x2="93750" y2="88628"/>
                        <a14:foregroundMark x1="98730" y1="92622" x2="60840" y2="97656"/>
                        <a14:foregroundMark x1="586" y1="93576" x2="7080" y2="97483"/>
                        <a14:foregroundMark x1="7080" y1="97483" x2="7129" y2="97483"/>
                        <a14:foregroundMark x1="7960" y1="95226" x2="6592" y2="94618"/>
                        <a14:foregroundMark x1="10693" y1="96441" x2="7960" y2="95226"/>
                        <a14:foregroundMark x1="1465" y1="93750" x2="4932" y2="99566"/>
                        <a14:foregroundMark x1="88037" y1="78038" x2="88135" y2="75174"/>
                        <a14:backgroundMark x1="18555" y1="48958" x2="54834" y2="29861"/>
                        <a14:backgroundMark x1="86279" y1="37847" x2="31982" y2="58507"/>
                        <a14:backgroundMark x1="31982" y1="58507" x2="20605" y2="69878"/>
                        <a14:backgroundMark x1="20605" y1="69878" x2="26270" y2="83941"/>
                        <a14:backgroundMark x1="26270" y1="83941" x2="72900" y2="44097"/>
                        <a14:backgroundMark x1="72900" y1="44097" x2="79199" y2="42795"/>
                        <a14:backgroundMark x1="79199" y1="42795" x2="83936" y2="37847"/>
                        <a14:backgroundMark x1="83936" y1="37847" x2="85840" y2="37674"/>
                        <a14:backgroundMark x1="6592" y1="95226" x2="6592" y2="95226"/>
                        <a14:backgroundMark x1="6689" y1="94618" x2="6689" y2="94618"/>
                      </a14:backgroundRemoval>
                    </a14:imgEffect>
                  </a14:imgLayer>
                </a14:imgProps>
              </a:ext>
            </a:extLst>
          </a:blip>
          <a:srcRect/>
          <a:stretch/>
        </p:blipFill>
        <p:spPr>
          <a:xfrm>
            <a:off x="0" y="-1"/>
            <a:ext cx="9144003" cy="5143501"/>
          </a:xfrm>
          <a:prstGeom prst="rect">
            <a:avLst/>
          </a:prstGeom>
          <a:noFill/>
          <a:ln>
            <a:noFill/>
          </a:ln>
        </p:spPr>
      </p:pic>
      <p:sp>
        <p:nvSpPr>
          <p:cNvPr id="3" name="Títol 1">
            <a:extLst>
              <a:ext uri="{FF2B5EF4-FFF2-40B4-BE49-F238E27FC236}">
                <a16:creationId xmlns:a16="http://schemas.microsoft.com/office/drawing/2014/main" id="{0C80B8DF-CBDE-DAE8-191E-3D64AB33746E}"/>
              </a:ext>
            </a:extLst>
          </p:cNvPr>
          <p:cNvSpPr txBox="1">
            <a:spLocks/>
          </p:cNvSpPr>
          <p:nvPr userDrawn="1"/>
        </p:nvSpPr>
        <p:spPr>
          <a:xfrm>
            <a:off x="-2" y="695416"/>
            <a:ext cx="4396511" cy="431999"/>
          </a:xfrm>
          <a:prstGeom prst="rect">
            <a:avLst/>
          </a:prstGeom>
          <a:solidFill>
            <a:srgbClr val="4E110E"/>
          </a:solidFill>
        </p:spPr>
        <p:txBody>
          <a:bodyPr anchor="ctr"/>
          <a:lstStyle>
            <a:defPPr marR="0" lvl="0" algn="l" rtl="0">
              <a:lnSpc>
                <a:spcPct val="100000"/>
              </a:lnSpc>
              <a:spcBef>
                <a:spcPts val="0"/>
              </a:spcBef>
              <a:spcAft>
                <a:spcPts val="0"/>
              </a:spcAft>
              <a:defRPr/>
            </a:defPPr>
            <a:lvl1pPr defTabSz="914400" eaLnBrk="1" latinLnBrk="0" hangingPunct="1">
              <a:lnSpc>
                <a:spcPct val="90000"/>
              </a:lnSpc>
              <a:spcBef>
                <a:spcPct val="0"/>
              </a:spcBef>
              <a:buClrTx/>
              <a:buFontTx/>
              <a:buNone/>
              <a:defRPr sz="1600" kern="1200">
                <a:solidFill>
                  <a:schemeClr val="tx1"/>
                </a:solidFill>
                <a:latin typeface="Arial" panose="020B0604020202020204" pitchFamily="34" charset="0"/>
                <a:ea typeface="+mj-ea"/>
                <a:cs typeface="Arial" panose="020B0604020202020204" pitchFamily="34" charset="0"/>
              </a:defRPr>
            </a:lvl1pPr>
          </a:lstStyle>
          <a:p>
            <a:pPr lvl="0"/>
            <a:endParaRPr lang="ca-ES"/>
          </a:p>
        </p:txBody>
      </p:sp>
    </p:spTree>
    <p:extLst>
      <p:ext uri="{BB962C8B-B14F-4D97-AF65-F5344CB8AC3E}">
        <p14:creationId xmlns:p14="http://schemas.microsoft.com/office/powerpoint/2010/main" val="266872395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pic>
        <p:nvPicPr>
          <p:cNvPr id="2" name="Imagen 2" descr="Logotipo&#10;&#10;El contenido generado por IA puede ser incorrecto.">
            <a:extLst>
              <a:ext uri="{FF2B5EF4-FFF2-40B4-BE49-F238E27FC236}">
                <a16:creationId xmlns:a16="http://schemas.microsoft.com/office/drawing/2014/main" id="{BBDE927B-D30B-3941-8FFA-7D7188683287}"/>
              </a:ext>
            </a:extLst>
          </p:cNvPr>
          <p:cNvPicPr>
            <a:picLocks noChangeAspect="1"/>
          </p:cNvPicPr>
          <p:nvPr userDrawn="1"/>
        </p:nvPicPr>
        <p:blipFill>
          <a:blip r:embed="rId2"/>
          <a:stretch>
            <a:fillRect/>
          </a:stretch>
        </p:blipFill>
        <p:spPr>
          <a:xfrm>
            <a:off x="8549009" y="4802859"/>
            <a:ext cx="510961" cy="340641"/>
          </a:xfrm>
          <a:prstGeom prst="rect">
            <a:avLst/>
          </a:prstGeom>
        </p:spPr>
      </p:pic>
      <p:pic>
        <p:nvPicPr>
          <p:cNvPr id="6" name="Imatge 5" descr="Imatge que conté natura&#10;&#10;Pot ser que el contingut generat per IA no sigui correcte.">
            <a:extLst>
              <a:ext uri="{FF2B5EF4-FFF2-40B4-BE49-F238E27FC236}">
                <a16:creationId xmlns:a16="http://schemas.microsoft.com/office/drawing/2014/main" id="{3AE0744A-72F5-670B-7F0E-725F5A5867F2}"/>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9" name="Títol 1">
            <a:extLst>
              <a:ext uri="{FF2B5EF4-FFF2-40B4-BE49-F238E27FC236}">
                <a16:creationId xmlns:a16="http://schemas.microsoft.com/office/drawing/2014/main" id="{D36F9720-1045-4DB6-FDF5-2B83BBA35AC1}"/>
              </a:ext>
            </a:extLst>
          </p:cNvPr>
          <p:cNvSpPr txBox="1">
            <a:spLocks/>
          </p:cNvSpPr>
          <p:nvPr userDrawn="1"/>
        </p:nvSpPr>
        <p:spPr>
          <a:xfrm>
            <a:off x="-2" y="695416"/>
            <a:ext cx="4396511" cy="431999"/>
          </a:xfrm>
          <a:prstGeom prst="rect">
            <a:avLst/>
          </a:prstGeom>
          <a:solidFill>
            <a:srgbClr val="4E110E"/>
          </a:solidFill>
        </p:spPr>
        <p:txBody>
          <a:bodyPr anchor="ctr"/>
          <a:lstStyle>
            <a:defPPr marR="0" lvl="0" algn="l" rtl="0">
              <a:lnSpc>
                <a:spcPct val="100000"/>
              </a:lnSpc>
              <a:spcBef>
                <a:spcPts val="0"/>
              </a:spcBef>
              <a:spcAft>
                <a:spcPts val="0"/>
              </a:spcAft>
              <a:defRPr/>
            </a:defPPr>
            <a:lvl1pPr defTabSz="914400" eaLnBrk="1" latinLnBrk="0" hangingPunct="1">
              <a:lnSpc>
                <a:spcPct val="90000"/>
              </a:lnSpc>
              <a:spcBef>
                <a:spcPct val="0"/>
              </a:spcBef>
              <a:buClrTx/>
              <a:buFontTx/>
              <a:buNone/>
              <a:defRPr sz="1600" kern="1200">
                <a:solidFill>
                  <a:schemeClr val="tx1"/>
                </a:solidFill>
                <a:latin typeface="Arial" panose="020B0604020202020204" pitchFamily="34" charset="0"/>
                <a:ea typeface="+mj-ea"/>
                <a:cs typeface="Arial" panose="020B0604020202020204" pitchFamily="34" charset="0"/>
              </a:defRPr>
            </a:lvl1pPr>
          </a:lstStyle>
          <a:p>
            <a:pPr lvl="0"/>
            <a:endParaRPr lang="ca-ES"/>
          </a:p>
        </p:txBody>
      </p:sp>
    </p:spTree>
    <p:extLst>
      <p:ext uri="{BB962C8B-B14F-4D97-AF65-F5344CB8AC3E}">
        <p14:creationId xmlns:p14="http://schemas.microsoft.com/office/powerpoint/2010/main" val="512860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ació personalitzada">
    <p:spTree>
      <p:nvGrpSpPr>
        <p:cNvPr id="1" name=""/>
        <p:cNvGrpSpPr/>
        <p:nvPr/>
      </p:nvGrpSpPr>
      <p:grpSpPr>
        <a:xfrm>
          <a:off x="0" y="0"/>
          <a:ext cx="0" cy="0"/>
          <a:chOff x="0" y="0"/>
          <a:chExt cx="0" cy="0"/>
        </a:xfrm>
      </p:grpSpPr>
      <p:sp>
        <p:nvSpPr>
          <p:cNvPr id="4" name="Google Shape;128;p26">
            <a:extLst>
              <a:ext uri="{FF2B5EF4-FFF2-40B4-BE49-F238E27FC236}">
                <a16:creationId xmlns:a16="http://schemas.microsoft.com/office/drawing/2014/main" id="{17E700B6-7CC9-2D22-0A0F-5ED027019C88}"/>
              </a:ext>
            </a:extLst>
          </p:cNvPr>
          <p:cNvSpPr/>
          <p:nvPr userDrawn="1"/>
        </p:nvSpPr>
        <p:spPr>
          <a:xfrm rot="5400000">
            <a:off x="1283218" y="-572735"/>
            <a:ext cx="3358800" cy="5026500"/>
          </a:xfrm>
          <a:prstGeom prst="rect">
            <a:avLst/>
          </a:prstGeom>
          <a:solidFill>
            <a:srgbClr val="BC9484"/>
          </a:solidFill>
          <a:ln w="38100">
            <a:solidFill>
              <a:srgbClr val="D5B89F"/>
            </a:solid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Tree>
    <p:extLst>
      <p:ext uri="{BB962C8B-B14F-4D97-AF65-F5344CB8AC3E}">
        <p14:creationId xmlns:p14="http://schemas.microsoft.com/office/powerpoint/2010/main" val="4008081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3.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n 6" descr="Forma&#10;&#10;El contenido generado por IA puede ser incorrecto.">
            <a:extLst>
              <a:ext uri="{FF2B5EF4-FFF2-40B4-BE49-F238E27FC236}">
                <a16:creationId xmlns:a16="http://schemas.microsoft.com/office/drawing/2014/main" id="{77AE37DC-793D-39C0-B007-31202FF96688}"/>
              </a:ext>
            </a:extLst>
          </p:cNvPr>
          <p:cNvPicPr>
            <a:picLocks noChangeAspect="1"/>
          </p:cNvPicPr>
          <p:nvPr userDrawn="1"/>
        </p:nvPicPr>
        <p:blipFill>
          <a:blip r:embed="rId10"/>
          <a:stretch>
            <a:fillRect/>
          </a:stretch>
        </p:blipFill>
        <p:spPr>
          <a:xfrm>
            <a:off x="311701" y="200505"/>
            <a:ext cx="1209972" cy="287999"/>
          </a:xfrm>
          <a:prstGeom prst="rect">
            <a:avLst/>
          </a:prstGeom>
        </p:spPr>
      </p:pic>
      <p:pic>
        <p:nvPicPr>
          <p:cNvPr id="6" name="Imatge 5" descr="Imatge que conté triangle, disseny&#10;&#10;Pot ser que el contingut generat per IA no sigui correcte.">
            <a:extLst>
              <a:ext uri="{FF2B5EF4-FFF2-40B4-BE49-F238E27FC236}">
                <a16:creationId xmlns:a16="http://schemas.microsoft.com/office/drawing/2014/main" id="{66A0242B-EBBB-E896-7174-31055DD2BB80}"/>
              </a:ext>
            </a:extLst>
          </p:cNvPr>
          <p:cNvPicPr>
            <a:picLocks noChangeAspect="1"/>
          </p:cNvPicPr>
          <p:nvPr userDrawn="1"/>
        </p:nvPicPr>
        <p:blipFill>
          <a:blip r:embed="rId11"/>
          <a:stretch>
            <a:fillRect/>
          </a:stretch>
        </p:blipFill>
        <p:spPr>
          <a:xfrm>
            <a:off x="7868172" y="105924"/>
            <a:ext cx="1230009" cy="547668"/>
          </a:xfrm>
          <a:prstGeom prst="rect">
            <a:avLst/>
          </a:prstGeom>
        </p:spPr>
      </p:pic>
    </p:spTree>
    <p:extLst>
      <p:ext uri="{BB962C8B-B14F-4D97-AF65-F5344CB8AC3E}">
        <p14:creationId xmlns:p14="http://schemas.microsoft.com/office/powerpoint/2010/main" val="771299247"/>
      </p:ext>
    </p:extLst>
  </p:cSld>
  <p:clrMap bg1="lt1" tx1="dk1" bg2="lt2" tx2="dk2" accent1="accent1" accent2="accent2" accent3="accent3" accent4="accent4" accent5="accent5" accent6="accent6" hlink="hlink" folHlink="folHlink"/>
  <p:sldLayoutIdLst>
    <p:sldLayoutId id="2147483768" r:id="rId1"/>
    <p:sldLayoutId id="2147483779" r:id="rId2"/>
    <p:sldLayoutId id="2147483780" r:id="rId3"/>
    <p:sldLayoutId id="2147483765" r:id="rId4"/>
    <p:sldLayoutId id="2147483689" r:id="rId5"/>
    <p:sldLayoutId id="2147483690" r:id="rId6"/>
    <p:sldLayoutId id="2147483770" r:id="rId7"/>
    <p:sldLayoutId id="214748377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1" descr="Títol del cas">
            <a:extLst>
              <a:ext uri="{FF2B5EF4-FFF2-40B4-BE49-F238E27FC236}">
                <a16:creationId xmlns:a16="http://schemas.microsoft.com/office/drawing/2014/main" id="{76EAE455-BAF9-C1C1-1B3E-E6332AD4518B}"/>
              </a:ext>
            </a:extLst>
          </p:cNvPr>
          <p:cNvSpPr/>
          <p:nvPr userDrawn="1"/>
        </p:nvSpPr>
        <p:spPr>
          <a:xfrm>
            <a:off x="0" y="677986"/>
            <a:ext cx="9144000" cy="3714602"/>
          </a:xfrm>
          <a:prstGeom prst="rect">
            <a:avLst/>
          </a:prstGeom>
          <a:solidFill>
            <a:srgbClr val="A6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Google Shape;128;p26">
            <a:extLst>
              <a:ext uri="{FF2B5EF4-FFF2-40B4-BE49-F238E27FC236}">
                <a16:creationId xmlns:a16="http://schemas.microsoft.com/office/drawing/2014/main" id="{47A2EE51-F977-3785-6E20-22A75E5470FC}"/>
              </a:ext>
            </a:extLst>
          </p:cNvPr>
          <p:cNvSpPr/>
          <p:nvPr userDrawn="1"/>
        </p:nvSpPr>
        <p:spPr>
          <a:xfrm rot="5400000">
            <a:off x="1283218" y="-572735"/>
            <a:ext cx="3358800" cy="5026500"/>
          </a:xfrm>
          <a:prstGeom prst="rect">
            <a:avLst/>
          </a:prstGeom>
          <a:solidFill>
            <a:srgbClr val="BC9484"/>
          </a:solidFill>
          <a:ln w="38100">
            <a:solidFill>
              <a:srgbClr val="D5B89F"/>
            </a:solid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pic>
        <p:nvPicPr>
          <p:cNvPr id="14" name="Imagen 8" descr="Forma&#10;&#10;El contenido generado por IA puede ser incorrecto.">
            <a:extLst>
              <a:ext uri="{FF2B5EF4-FFF2-40B4-BE49-F238E27FC236}">
                <a16:creationId xmlns:a16="http://schemas.microsoft.com/office/drawing/2014/main" id="{1E2C6E16-CB23-EF0B-9873-724609310DC1}"/>
              </a:ext>
            </a:extLst>
          </p:cNvPr>
          <p:cNvPicPr>
            <a:picLocks noChangeAspect="1"/>
          </p:cNvPicPr>
          <p:nvPr userDrawn="1"/>
        </p:nvPicPr>
        <p:blipFill>
          <a:blip r:embed="rId4"/>
          <a:stretch>
            <a:fillRect/>
          </a:stretch>
        </p:blipFill>
        <p:spPr>
          <a:xfrm>
            <a:off x="338444" y="4659350"/>
            <a:ext cx="1209972" cy="287999"/>
          </a:xfrm>
          <a:prstGeom prst="rect">
            <a:avLst/>
          </a:prstGeom>
        </p:spPr>
      </p:pic>
      <p:sp>
        <p:nvSpPr>
          <p:cNvPr id="16" name="QuadreDeText 15">
            <a:extLst>
              <a:ext uri="{FF2B5EF4-FFF2-40B4-BE49-F238E27FC236}">
                <a16:creationId xmlns:a16="http://schemas.microsoft.com/office/drawing/2014/main" id="{00A4355B-7818-8E40-D78C-0CCD442CE45C}"/>
              </a:ext>
            </a:extLst>
          </p:cNvPr>
          <p:cNvSpPr txBox="1"/>
          <p:nvPr userDrawn="1"/>
        </p:nvSpPr>
        <p:spPr>
          <a:xfrm>
            <a:off x="647700" y="975360"/>
            <a:ext cx="4419600" cy="307777"/>
          </a:xfrm>
          <a:prstGeom prst="rect">
            <a:avLst/>
          </a:prstGeom>
          <a:noFill/>
        </p:spPr>
        <p:txBody>
          <a:bodyPr wrap="square" rtlCol="0">
            <a:spAutoFit/>
          </a:bodyPr>
          <a:lstStyle/>
          <a:p>
            <a:r>
              <a:rPr lang="ca-ES"/>
              <a:t>Títol</a:t>
            </a:r>
          </a:p>
        </p:txBody>
      </p:sp>
      <p:pic>
        <p:nvPicPr>
          <p:cNvPr id="4" name="Imatge 3" descr="Imatge que conté triangle, disseny&#10;&#10;Pot ser que el contingut generat per IA no sigui correcte.">
            <a:extLst>
              <a:ext uri="{FF2B5EF4-FFF2-40B4-BE49-F238E27FC236}">
                <a16:creationId xmlns:a16="http://schemas.microsoft.com/office/drawing/2014/main" id="{EAAE14CE-7E3C-3969-5EE8-E132C0692B5D}"/>
              </a:ext>
            </a:extLst>
          </p:cNvPr>
          <p:cNvPicPr>
            <a:picLocks noChangeAspect="1"/>
          </p:cNvPicPr>
          <p:nvPr userDrawn="1"/>
        </p:nvPicPr>
        <p:blipFill>
          <a:blip r:embed="rId5"/>
          <a:stretch>
            <a:fillRect/>
          </a:stretch>
        </p:blipFill>
        <p:spPr>
          <a:xfrm>
            <a:off x="7868172" y="105924"/>
            <a:ext cx="1230009" cy="547668"/>
          </a:xfrm>
          <a:prstGeom prst="rect">
            <a:avLst/>
          </a:prstGeom>
        </p:spPr>
      </p:pic>
    </p:spTree>
    <p:extLst>
      <p:ext uri="{BB962C8B-B14F-4D97-AF65-F5344CB8AC3E}">
        <p14:creationId xmlns:p14="http://schemas.microsoft.com/office/powerpoint/2010/main" val="3521508914"/>
      </p:ext>
    </p:extLst>
  </p:cSld>
  <p:clrMap bg1="lt1" tx1="dk1" bg2="lt2" tx2="dk2" accent1="accent1" accent2="accent2" accent3="accent3" accent4="accent4" accent5="accent5" accent6="accent6" hlink="hlink" folHlink="folHlink"/>
  <p:sldLayoutIdLst>
    <p:sldLayoutId id="2147483648"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descr="Forma&#10;&#10;El contenido generado por IA puede ser incorrecto.">
            <a:extLst>
              <a:ext uri="{FF2B5EF4-FFF2-40B4-BE49-F238E27FC236}">
                <a16:creationId xmlns:a16="http://schemas.microsoft.com/office/drawing/2014/main" id="{4861B33E-7481-EC04-56D2-8F21155EB999}"/>
              </a:ext>
            </a:extLst>
          </p:cNvPr>
          <p:cNvPicPr>
            <a:picLocks noChangeAspect="1"/>
          </p:cNvPicPr>
          <p:nvPr userDrawn="1"/>
        </p:nvPicPr>
        <p:blipFill>
          <a:blip r:embed="rId12"/>
          <a:stretch>
            <a:fillRect/>
          </a:stretch>
        </p:blipFill>
        <p:spPr>
          <a:xfrm>
            <a:off x="311701" y="200505"/>
            <a:ext cx="1209972" cy="287999"/>
          </a:xfrm>
          <a:prstGeom prst="rect">
            <a:avLst/>
          </a:prstGeom>
        </p:spPr>
      </p:pic>
      <p:sp>
        <p:nvSpPr>
          <p:cNvPr id="8" name="Títol 1">
            <a:extLst>
              <a:ext uri="{FF2B5EF4-FFF2-40B4-BE49-F238E27FC236}">
                <a16:creationId xmlns:a16="http://schemas.microsoft.com/office/drawing/2014/main" id="{B57C5764-95A1-2903-AFE8-5488D4D2725C}"/>
              </a:ext>
            </a:extLst>
          </p:cNvPr>
          <p:cNvSpPr txBox="1">
            <a:spLocks/>
          </p:cNvSpPr>
          <p:nvPr userDrawn="1"/>
        </p:nvSpPr>
        <p:spPr>
          <a:xfrm>
            <a:off x="-2" y="695416"/>
            <a:ext cx="4396511" cy="431999"/>
          </a:xfrm>
          <a:prstGeom prst="rect">
            <a:avLst/>
          </a:prstGeom>
          <a:solidFill>
            <a:srgbClr val="4E110E"/>
          </a:solidFill>
        </p:spPr>
        <p:txBody>
          <a:bodyPr anchor="ctr"/>
          <a:lstStyle>
            <a:defPPr marR="0" lvl="0" algn="l" rtl="0">
              <a:lnSpc>
                <a:spcPct val="100000"/>
              </a:lnSpc>
              <a:spcBef>
                <a:spcPts val="0"/>
              </a:spcBef>
              <a:spcAft>
                <a:spcPts val="0"/>
              </a:spcAft>
              <a:defRPr/>
            </a:defPPr>
            <a:lvl1pPr defTabSz="914400" eaLnBrk="1" latinLnBrk="0" hangingPunct="1">
              <a:lnSpc>
                <a:spcPct val="90000"/>
              </a:lnSpc>
              <a:spcBef>
                <a:spcPct val="0"/>
              </a:spcBef>
              <a:buClrTx/>
              <a:buFontTx/>
              <a:buNone/>
              <a:defRPr sz="1600" kern="1200">
                <a:solidFill>
                  <a:schemeClr val="tx1"/>
                </a:solidFill>
                <a:latin typeface="Arial" panose="020B0604020202020204" pitchFamily="34" charset="0"/>
                <a:ea typeface="+mj-ea"/>
                <a:cs typeface="Arial" panose="020B0604020202020204" pitchFamily="34" charset="0"/>
              </a:defRPr>
            </a:lvl1pPr>
          </a:lstStyle>
          <a:p>
            <a:pPr lvl="0"/>
            <a:endParaRPr lang="ca-ES"/>
          </a:p>
        </p:txBody>
      </p:sp>
      <p:pic>
        <p:nvPicPr>
          <p:cNvPr id="4" name="Imatge 3" descr="Imatge que conté triangle, disseny&#10;&#10;Pot ser que el contingut generat per IA no sigui correcte.">
            <a:extLst>
              <a:ext uri="{FF2B5EF4-FFF2-40B4-BE49-F238E27FC236}">
                <a16:creationId xmlns:a16="http://schemas.microsoft.com/office/drawing/2014/main" id="{37D926FD-A8EC-D7F6-DD30-6E11B54CF1FB}"/>
              </a:ext>
            </a:extLst>
          </p:cNvPr>
          <p:cNvPicPr>
            <a:picLocks noChangeAspect="1"/>
          </p:cNvPicPr>
          <p:nvPr userDrawn="1"/>
        </p:nvPicPr>
        <p:blipFill>
          <a:blip r:embed="rId13"/>
          <a:stretch>
            <a:fillRect/>
          </a:stretch>
        </p:blipFill>
        <p:spPr>
          <a:xfrm>
            <a:off x="7868172" y="105924"/>
            <a:ext cx="1230009" cy="547668"/>
          </a:xfrm>
          <a:prstGeom prst="rect">
            <a:avLst/>
          </a:prstGeom>
        </p:spPr>
      </p:pic>
    </p:spTree>
    <p:extLst>
      <p:ext uri="{BB962C8B-B14F-4D97-AF65-F5344CB8AC3E}">
        <p14:creationId xmlns:p14="http://schemas.microsoft.com/office/powerpoint/2010/main" val="114849702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74" r:id="rId9"/>
    <p:sldLayoutId id="214748373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1pPr>
            <a:lvl2pPr lvl="1"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Darker Grotesque Medium"/>
              <a:buChar char="●"/>
              <a:defRPr sz="1800">
                <a:solidFill>
                  <a:schemeClr val="dk2"/>
                </a:solidFill>
                <a:latin typeface="Darker Grotesque Medium"/>
                <a:ea typeface="Darker Grotesque Medium"/>
                <a:cs typeface="Darker Grotesque Medium"/>
                <a:sym typeface="Darker Grotesque Medium"/>
              </a:defRPr>
            </a:lvl1pPr>
            <a:lvl2pPr marL="914400" lvl="1" indent="-317500">
              <a:lnSpc>
                <a:spcPct val="115000"/>
              </a:lnSpc>
              <a:spcBef>
                <a:spcPts val="1600"/>
              </a:spcBef>
              <a:spcAft>
                <a:spcPts val="0"/>
              </a:spcAft>
              <a:buClr>
                <a:schemeClr val="dk2"/>
              </a:buClr>
              <a:buSzPts val="1400"/>
              <a:buFont typeface="Darker Grotesque Medium"/>
              <a:buChar char="○"/>
              <a:defRPr>
                <a:solidFill>
                  <a:schemeClr val="dk2"/>
                </a:solidFill>
                <a:latin typeface="Darker Grotesque Medium"/>
                <a:ea typeface="Darker Grotesque Medium"/>
                <a:cs typeface="Darker Grotesque Medium"/>
                <a:sym typeface="Darker Grotesque Medium"/>
              </a:defRPr>
            </a:lvl2pPr>
            <a:lvl3pPr marL="1371600" lvl="2" indent="-317500">
              <a:lnSpc>
                <a:spcPct val="115000"/>
              </a:lnSpc>
              <a:spcBef>
                <a:spcPts val="1600"/>
              </a:spcBef>
              <a:spcAft>
                <a:spcPts val="0"/>
              </a:spcAft>
              <a:buClr>
                <a:schemeClr val="dk2"/>
              </a:buClr>
              <a:buSzPts val="1400"/>
              <a:buFont typeface="Darker Grotesque Medium"/>
              <a:buChar char="■"/>
              <a:defRPr>
                <a:solidFill>
                  <a:schemeClr val="dk2"/>
                </a:solidFill>
                <a:latin typeface="Darker Grotesque Medium"/>
                <a:ea typeface="Darker Grotesque Medium"/>
                <a:cs typeface="Darker Grotesque Medium"/>
                <a:sym typeface="Darker Grotesque Medium"/>
              </a:defRPr>
            </a:lvl3pPr>
            <a:lvl4pPr marL="1828800" lvl="3" indent="-317500">
              <a:lnSpc>
                <a:spcPct val="115000"/>
              </a:lnSpc>
              <a:spcBef>
                <a:spcPts val="1600"/>
              </a:spcBef>
              <a:spcAft>
                <a:spcPts val="0"/>
              </a:spcAft>
              <a:buClr>
                <a:schemeClr val="dk2"/>
              </a:buClr>
              <a:buSzPts val="1400"/>
              <a:buFont typeface="Darker Grotesque Medium"/>
              <a:buChar char="●"/>
              <a:defRPr>
                <a:solidFill>
                  <a:schemeClr val="dk2"/>
                </a:solidFill>
                <a:latin typeface="Darker Grotesque Medium"/>
                <a:ea typeface="Darker Grotesque Medium"/>
                <a:cs typeface="Darker Grotesque Medium"/>
                <a:sym typeface="Darker Grotesque Medium"/>
              </a:defRPr>
            </a:lvl4pPr>
            <a:lvl5pPr marL="2286000" lvl="4" indent="-317500">
              <a:lnSpc>
                <a:spcPct val="115000"/>
              </a:lnSpc>
              <a:spcBef>
                <a:spcPts val="1600"/>
              </a:spcBef>
              <a:spcAft>
                <a:spcPts val="0"/>
              </a:spcAft>
              <a:buClr>
                <a:schemeClr val="dk2"/>
              </a:buClr>
              <a:buSzPts val="1400"/>
              <a:buFont typeface="Darker Grotesque Medium"/>
              <a:buChar char="○"/>
              <a:defRPr>
                <a:solidFill>
                  <a:schemeClr val="dk2"/>
                </a:solidFill>
                <a:latin typeface="Darker Grotesque Medium"/>
                <a:ea typeface="Darker Grotesque Medium"/>
                <a:cs typeface="Darker Grotesque Medium"/>
                <a:sym typeface="Darker Grotesque Medium"/>
              </a:defRPr>
            </a:lvl5pPr>
            <a:lvl6pPr marL="2743200" lvl="5" indent="-317500">
              <a:lnSpc>
                <a:spcPct val="115000"/>
              </a:lnSpc>
              <a:spcBef>
                <a:spcPts val="1600"/>
              </a:spcBef>
              <a:spcAft>
                <a:spcPts val="0"/>
              </a:spcAft>
              <a:buClr>
                <a:schemeClr val="dk2"/>
              </a:buClr>
              <a:buSzPts val="1400"/>
              <a:buFont typeface="Darker Grotesque Medium"/>
              <a:buChar char="■"/>
              <a:defRPr>
                <a:solidFill>
                  <a:schemeClr val="dk2"/>
                </a:solidFill>
                <a:latin typeface="Darker Grotesque Medium"/>
                <a:ea typeface="Darker Grotesque Medium"/>
                <a:cs typeface="Darker Grotesque Medium"/>
                <a:sym typeface="Darker Grotesque Medium"/>
              </a:defRPr>
            </a:lvl6pPr>
            <a:lvl7pPr marL="3200400" lvl="6" indent="-317500">
              <a:lnSpc>
                <a:spcPct val="115000"/>
              </a:lnSpc>
              <a:spcBef>
                <a:spcPts val="1600"/>
              </a:spcBef>
              <a:spcAft>
                <a:spcPts val="0"/>
              </a:spcAft>
              <a:buClr>
                <a:schemeClr val="dk2"/>
              </a:buClr>
              <a:buSzPts val="1400"/>
              <a:buFont typeface="Darker Grotesque Medium"/>
              <a:buChar char="●"/>
              <a:defRPr>
                <a:solidFill>
                  <a:schemeClr val="dk2"/>
                </a:solidFill>
                <a:latin typeface="Darker Grotesque Medium"/>
                <a:ea typeface="Darker Grotesque Medium"/>
                <a:cs typeface="Darker Grotesque Medium"/>
                <a:sym typeface="Darker Grotesque Medium"/>
              </a:defRPr>
            </a:lvl7pPr>
            <a:lvl8pPr marL="3657600" lvl="7" indent="-317500">
              <a:lnSpc>
                <a:spcPct val="115000"/>
              </a:lnSpc>
              <a:spcBef>
                <a:spcPts val="1600"/>
              </a:spcBef>
              <a:spcAft>
                <a:spcPts val="0"/>
              </a:spcAft>
              <a:buClr>
                <a:schemeClr val="dk2"/>
              </a:buClr>
              <a:buSzPts val="1400"/>
              <a:buFont typeface="Darker Grotesque Medium"/>
              <a:buChar char="○"/>
              <a:defRPr>
                <a:solidFill>
                  <a:schemeClr val="dk2"/>
                </a:solidFill>
                <a:latin typeface="Darker Grotesque Medium"/>
                <a:ea typeface="Darker Grotesque Medium"/>
                <a:cs typeface="Darker Grotesque Medium"/>
                <a:sym typeface="Darker Grotesque Medium"/>
              </a:defRPr>
            </a:lvl8pPr>
            <a:lvl9pPr marL="4114800" lvl="8" indent="-317500">
              <a:lnSpc>
                <a:spcPct val="115000"/>
              </a:lnSpc>
              <a:spcBef>
                <a:spcPts val="1600"/>
              </a:spcBef>
              <a:spcAft>
                <a:spcPts val="1600"/>
              </a:spcAft>
              <a:buClr>
                <a:schemeClr val="dk2"/>
              </a:buClr>
              <a:buSzPts val="1400"/>
              <a:buFont typeface="Darker Grotesque Medium"/>
              <a:buChar char="■"/>
              <a:defRPr>
                <a:solidFill>
                  <a:schemeClr val="dk2"/>
                </a:solidFill>
                <a:latin typeface="Darker Grotesque Medium"/>
                <a:ea typeface="Darker Grotesque Medium"/>
                <a:cs typeface="Darker Grotesque Medium"/>
                <a:sym typeface="Darker Grotesque Medium"/>
              </a:defRPr>
            </a:lvl9pPr>
          </a:lstStyle>
          <a:p>
            <a:endParaRPr/>
          </a:p>
        </p:txBody>
      </p:sp>
      <p:pic>
        <p:nvPicPr>
          <p:cNvPr id="5" name="Imagen 4" descr="Forma&#10;&#10;El contenido generado por IA puede ser incorrecto.">
            <a:extLst>
              <a:ext uri="{FF2B5EF4-FFF2-40B4-BE49-F238E27FC236}">
                <a16:creationId xmlns:a16="http://schemas.microsoft.com/office/drawing/2014/main" id="{E3705111-5AC0-F251-52A9-4AF6E10A297E}"/>
              </a:ext>
            </a:extLst>
          </p:cNvPr>
          <p:cNvPicPr>
            <a:picLocks noChangeAspect="1"/>
          </p:cNvPicPr>
          <p:nvPr userDrawn="1"/>
        </p:nvPicPr>
        <p:blipFill>
          <a:blip r:embed="rId5"/>
          <a:stretch>
            <a:fillRect/>
          </a:stretch>
        </p:blipFill>
        <p:spPr>
          <a:xfrm>
            <a:off x="311701" y="200505"/>
            <a:ext cx="1209972" cy="287999"/>
          </a:xfrm>
          <a:prstGeom prst="rect">
            <a:avLst/>
          </a:prstGeom>
        </p:spPr>
      </p:pic>
      <p:pic>
        <p:nvPicPr>
          <p:cNvPr id="8" name="Imatge 7" descr="Imatge que conté triangle, disseny&#10;&#10;Pot ser que el contingut generat per IA no sigui correcte.">
            <a:extLst>
              <a:ext uri="{FF2B5EF4-FFF2-40B4-BE49-F238E27FC236}">
                <a16:creationId xmlns:a16="http://schemas.microsoft.com/office/drawing/2014/main" id="{177A71B0-44C3-EC4D-D5A5-A4670D648978}"/>
              </a:ext>
            </a:extLst>
          </p:cNvPr>
          <p:cNvPicPr>
            <a:picLocks noChangeAspect="1"/>
          </p:cNvPicPr>
          <p:nvPr userDrawn="1"/>
        </p:nvPicPr>
        <p:blipFill>
          <a:blip r:embed="rId6"/>
          <a:stretch>
            <a:fillRect/>
          </a:stretch>
        </p:blipFill>
        <p:spPr>
          <a:xfrm>
            <a:off x="7868172" y="105924"/>
            <a:ext cx="1230009" cy="547668"/>
          </a:xfrm>
          <a:prstGeom prst="rect">
            <a:avLst/>
          </a:prstGeom>
        </p:spPr>
      </p:pic>
    </p:spTree>
    <p:extLst>
      <p:ext uri="{BB962C8B-B14F-4D97-AF65-F5344CB8AC3E}">
        <p14:creationId xmlns:p14="http://schemas.microsoft.com/office/powerpoint/2010/main" val="897807544"/>
      </p:ext>
    </p:extLst>
  </p:cSld>
  <p:clrMap bg1="lt1" tx1="dk1" bg2="dk2" tx2="lt2" accent1="accent1" accent2="accent2" accent3="accent3" accent4="accent4" accent5="accent5" accent6="accent6" hlink="hlink" folHlink="folHlink"/>
  <p:sldLayoutIdLst>
    <p:sldLayoutId id="2147483776" r:id="rId1"/>
    <p:sldLayoutId id="2147483777" r:id="rId2"/>
    <p:sldLayoutId id="214748377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6" Type="http://schemas.microsoft.com/office/2007/relationships/hdphoto" Target="../media/hdphoto8.wdp"/><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664FD0-0EC4-5C76-08AC-1F1330E98B19}"/>
              </a:ext>
            </a:extLst>
          </p:cNvPr>
          <p:cNvSpPr>
            <a:spLocks noGrp="1"/>
          </p:cNvSpPr>
          <p:nvPr>
            <p:ph type="ctrTitle"/>
          </p:nvPr>
        </p:nvSpPr>
        <p:spPr>
          <a:xfrm>
            <a:off x="866692" y="815771"/>
            <a:ext cx="7410616" cy="2052600"/>
          </a:xfrm>
        </p:spPr>
        <p:txBody>
          <a:bodyPr/>
          <a:lstStyle/>
          <a:p>
            <a:r>
              <a:rPr lang="es-ES" sz="3600" noProof="0" dirty="0">
                <a:solidFill>
                  <a:schemeClr val="bg2"/>
                </a:solidFill>
                <a:latin typeface="Arial Black"/>
                <a:cs typeface="Arial"/>
              </a:rPr>
              <a:t>Os damos la bienvenida a un nuevo mundo en la nube con Microsoft 365</a:t>
            </a:r>
          </a:p>
        </p:txBody>
      </p:sp>
      <p:sp>
        <p:nvSpPr>
          <p:cNvPr id="5" name="TextBox 4">
            <a:extLst>
              <a:ext uri="{FF2B5EF4-FFF2-40B4-BE49-F238E27FC236}">
                <a16:creationId xmlns:a16="http://schemas.microsoft.com/office/drawing/2014/main" id="{B784F5A7-790B-7D5E-FF66-7B077078762E}"/>
              </a:ext>
            </a:extLst>
          </p:cNvPr>
          <p:cNvSpPr txBox="1"/>
          <p:nvPr/>
        </p:nvSpPr>
        <p:spPr>
          <a:xfrm>
            <a:off x="3338554" y="2849824"/>
            <a:ext cx="2466891" cy="338554"/>
          </a:xfrm>
          <a:prstGeom prst="rect">
            <a:avLst/>
          </a:prstGeom>
          <a:noFill/>
        </p:spPr>
        <p:txBody>
          <a:bodyPr wrap="square">
            <a:spAutoFit/>
          </a:bodyPr>
          <a:lstStyle/>
          <a:p>
            <a:r>
              <a:rPr lang="es-ES" sz="1600" noProof="0" dirty="0">
                <a:solidFill>
                  <a:schemeClr val="bg2"/>
                </a:solidFill>
                <a:latin typeface="Arial Black" panose="020B0A04020102020204" pitchFamily="34" charset="0"/>
              </a:rPr>
              <a:t>Caso de adopción 1</a:t>
            </a:r>
          </a:p>
        </p:txBody>
      </p:sp>
      <p:sp>
        <p:nvSpPr>
          <p:cNvPr id="144" name="Google Shape;144;p33">
            <a:extLst>
              <a:ext uri="{C183D7F6-B498-43B3-948B-1728B52AA6E4}">
                <adec:decorative xmlns:adec="http://schemas.microsoft.com/office/drawing/2017/decorative" val="1"/>
              </a:ext>
            </a:extLst>
          </p:cNvPr>
          <p:cNvSpPr/>
          <p:nvPr/>
        </p:nvSpPr>
        <p:spPr>
          <a:xfrm>
            <a:off x="2081116" y="3508385"/>
            <a:ext cx="5113800" cy="503400"/>
          </a:xfrm>
          <a:prstGeom prst="roundRect">
            <a:avLst>
              <a:gd name="adj" fmla="val 16667"/>
            </a:avLst>
          </a:prstGeom>
          <a:solidFill>
            <a:srgbClr val="4E110E">
              <a:alpha val="89804"/>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400" b="0" i="0" u="none" strike="noStrike" kern="0" cap="none" spc="0" normalizeH="0" baseline="0" noProof="0" dirty="0">
              <a:ln>
                <a:noFill/>
              </a:ln>
              <a:solidFill>
                <a:srgbClr val="4E110E"/>
              </a:solidFill>
              <a:effectLst/>
              <a:uLnTx/>
              <a:uFillTx/>
              <a:latin typeface="Arial"/>
              <a:cs typeface="Arial"/>
              <a:sym typeface="Arial"/>
            </a:endParaRPr>
          </a:p>
        </p:txBody>
      </p:sp>
      <p:sp>
        <p:nvSpPr>
          <p:cNvPr id="146" name="Google Shape;146;p33"/>
          <p:cNvSpPr txBox="1">
            <a:spLocks/>
          </p:cNvSpPr>
          <p:nvPr/>
        </p:nvSpPr>
        <p:spPr>
          <a:xfrm>
            <a:off x="2242516" y="3567585"/>
            <a:ext cx="4791000" cy="384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Darker Grotesque Medium"/>
              <a:buNone/>
              <a:defRPr sz="1800" b="0" i="0" u="none" strike="noStrike" cap="none">
                <a:solidFill>
                  <a:schemeClr val="lt1"/>
                </a:solidFill>
                <a:latin typeface="Darker Grotesque Medium"/>
                <a:ea typeface="Darker Grotesque Medium"/>
                <a:cs typeface="Darker Grotesque Medium"/>
                <a:sym typeface="Darker Grotesque Medium"/>
              </a:defRPr>
            </a:lvl1pPr>
            <a:lvl2pPr marL="914400" marR="0" lvl="1" indent="-317500" algn="ctr" rtl="0">
              <a:lnSpc>
                <a:spcPct val="100000"/>
              </a:lnSpc>
              <a:spcBef>
                <a:spcPts val="0"/>
              </a:spcBef>
              <a:spcAft>
                <a:spcPts val="0"/>
              </a:spcAft>
              <a:buClr>
                <a:schemeClr val="dk2"/>
              </a:buClr>
              <a:buSzPts val="1800"/>
              <a:buFont typeface="Darker Grotesque Medium"/>
              <a:buNone/>
              <a:defRPr sz="1800" b="0" i="0" u="none" strike="noStrike" cap="none">
                <a:solidFill>
                  <a:schemeClr val="dk2"/>
                </a:solidFill>
                <a:latin typeface="Darker Grotesque Medium"/>
                <a:ea typeface="Darker Grotesque Medium"/>
                <a:cs typeface="Darker Grotesque Medium"/>
                <a:sym typeface="Darker Grotesque Medium"/>
              </a:defRPr>
            </a:lvl2pPr>
            <a:lvl3pPr marL="1371600" marR="0" lvl="2" indent="-317500" algn="ctr" rtl="0">
              <a:lnSpc>
                <a:spcPct val="100000"/>
              </a:lnSpc>
              <a:spcBef>
                <a:spcPts val="0"/>
              </a:spcBef>
              <a:spcAft>
                <a:spcPts val="0"/>
              </a:spcAft>
              <a:buClr>
                <a:schemeClr val="dk2"/>
              </a:buClr>
              <a:buSzPts val="1800"/>
              <a:buFont typeface="Darker Grotesque Medium"/>
              <a:buNone/>
              <a:defRPr sz="1800" b="0" i="0" u="none" strike="noStrike" cap="none">
                <a:solidFill>
                  <a:schemeClr val="dk2"/>
                </a:solidFill>
                <a:latin typeface="Darker Grotesque Medium"/>
                <a:ea typeface="Darker Grotesque Medium"/>
                <a:cs typeface="Darker Grotesque Medium"/>
                <a:sym typeface="Darker Grotesque Medium"/>
              </a:defRPr>
            </a:lvl3pPr>
            <a:lvl4pPr marL="1828800" marR="0" lvl="3" indent="-317500" algn="ctr" rtl="0">
              <a:lnSpc>
                <a:spcPct val="100000"/>
              </a:lnSpc>
              <a:spcBef>
                <a:spcPts val="0"/>
              </a:spcBef>
              <a:spcAft>
                <a:spcPts val="0"/>
              </a:spcAft>
              <a:buClr>
                <a:schemeClr val="dk2"/>
              </a:buClr>
              <a:buSzPts val="1800"/>
              <a:buFont typeface="Darker Grotesque Medium"/>
              <a:buNone/>
              <a:defRPr sz="1800" b="0" i="0" u="none" strike="noStrike" cap="none">
                <a:solidFill>
                  <a:schemeClr val="dk2"/>
                </a:solidFill>
                <a:latin typeface="Darker Grotesque Medium"/>
                <a:ea typeface="Darker Grotesque Medium"/>
                <a:cs typeface="Darker Grotesque Medium"/>
                <a:sym typeface="Darker Grotesque Medium"/>
              </a:defRPr>
            </a:lvl4pPr>
            <a:lvl5pPr marL="2286000" marR="0" lvl="4" indent="-317500" algn="ctr" rtl="0">
              <a:lnSpc>
                <a:spcPct val="100000"/>
              </a:lnSpc>
              <a:spcBef>
                <a:spcPts val="0"/>
              </a:spcBef>
              <a:spcAft>
                <a:spcPts val="0"/>
              </a:spcAft>
              <a:buClr>
                <a:schemeClr val="dk2"/>
              </a:buClr>
              <a:buSzPts val="1800"/>
              <a:buFont typeface="Darker Grotesque Medium"/>
              <a:buNone/>
              <a:defRPr sz="1800" b="0" i="0" u="none" strike="noStrike" cap="none">
                <a:solidFill>
                  <a:schemeClr val="dk2"/>
                </a:solidFill>
                <a:latin typeface="Darker Grotesque Medium"/>
                <a:ea typeface="Darker Grotesque Medium"/>
                <a:cs typeface="Darker Grotesque Medium"/>
                <a:sym typeface="Darker Grotesque Medium"/>
              </a:defRPr>
            </a:lvl5pPr>
            <a:lvl6pPr marL="2743200" marR="0" lvl="5" indent="-317500" algn="ctr" rtl="0">
              <a:lnSpc>
                <a:spcPct val="100000"/>
              </a:lnSpc>
              <a:spcBef>
                <a:spcPts val="0"/>
              </a:spcBef>
              <a:spcAft>
                <a:spcPts val="0"/>
              </a:spcAft>
              <a:buClr>
                <a:schemeClr val="dk2"/>
              </a:buClr>
              <a:buSzPts val="1800"/>
              <a:buFont typeface="Darker Grotesque Medium"/>
              <a:buNone/>
              <a:defRPr sz="1800" b="0" i="0" u="none" strike="noStrike" cap="none">
                <a:solidFill>
                  <a:schemeClr val="dk2"/>
                </a:solidFill>
                <a:latin typeface="Darker Grotesque Medium"/>
                <a:ea typeface="Darker Grotesque Medium"/>
                <a:cs typeface="Darker Grotesque Medium"/>
                <a:sym typeface="Darker Grotesque Medium"/>
              </a:defRPr>
            </a:lvl6pPr>
            <a:lvl7pPr marL="3200400" marR="0" lvl="6" indent="-317500" algn="ctr" rtl="0">
              <a:lnSpc>
                <a:spcPct val="100000"/>
              </a:lnSpc>
              <a:spcBef>
                <a:spcPts val="0"/>
              </a:spcBef>
              <a:spcAft>
                <a:spcPts val="0"/>
              </a:spcAft>
              <a:buClr>
                <a:schemeClr val="dk2"/>
              </a:buClr>
              <a:buSzPts val="1800"/>
              <a:buFont typeface="Darker Grotesque Medium"/>
              <a:buNone/>
              <a:defRPr sz="1800" b="0" i="0" u="none" strike="noStrike" cap="none">
                <a:solidFill>
                  <a:schemeClr val="dk2"/>
                </a:solidFill>
                <a:latin typeface="Darker Grotesque Medium"/>
                <a:ea typeface="Darker Grotesque Medium"/>
                <a:cs typeface="Darker Grotesque Medium"/>
                <a:sym typeface="Darker Grotesque Medium"/>
              </a:defRPr>
            </a:lvl7pPr>
            <a:lvl8pPr marL="3657600" marR="0" lvl="7" indent="-317500" algn="ctr" rtl="0">
              <a:lnSpc>
                <a:spcPct val="100000"/>
              </a:lnSpc>
              <a:spcBef>
                <a:spcPts val="0"/>
              </a:spcBef>
              <a:spcAft>
                <a:spcPts val="0"/>
              </a:spcAft>
              <a:buClr>
                <a:schemeClr val="dk2"/>
              </a:buClr>
              <a:buSzPts val="1800"/>
              <a:buFont typeface="Darker Grotesque Medium"/>
              <a:buNone/>
              <a:defRPr sz="1800" b="0" i="0" u="none" strike="noStrike" cap="none">
                <a:solidFill>
                  <a:schemeClr val="dk2"/>
                </a:solidFill>
                <a:latin typeface="Darker Grotesque Medium"/>
                <a:ea typeface="Darker Grotesque Medium"/>
                <a:cs typeface="Darker Grotesque Medium"/>
                <a:sym typeface="Darker Grotesque Medium"/>
              </a:defRPr>
            </a:lvl8pPr>
            <a:lvl9pPr marL="4114800" marR="0" lvl="8" indent="-317500" algn="ctr" rtl="0">
              <a:lnSpc>
                <a:spcPct val="100000"/>
              </a:lnSpc>
              <a:spcBef>
                <a:spcPts val="0"/>
              </a:spcBef>
              <a:spcAft>
                <a:spcPts val="0"/>
              </a:spcAft>
              <a:buClr>
                <a:schemeClr val="dk2"/>
              </a:buClr>
              <a:buSzPts val="1800"/>
              <a:buFont typeface="Darker Grotesque Medium"/>
              <a:buNone/>
              <a:defRPr sz="1800" b="0" i="0" u="none" strike="noStrike" cap="none">
                <a:solidFill>
                  <a:schemeClr val="dk2"/>
                </a:solidFill>
                <a:latin typeface="Darker Grotesque Medium"/>
                <a:ea typeface="Darker Grotesque Medium"/>
                <a:cs typeface="Darker Grotesque Medium"/>
                <a:sym typeface="Darker Grotesque Medium"/>
              </a:defRPr>
            </a:lvl9pPr>
          </a:lstStyle>
          <a:p>
            <a:pPr marL="0" marR="0" lvl="0" indent="0" algn="ctr" defTabSz="914400" rtl="0" eaLnBrk="1" fontAlgn="auto" latinLnBrk="0" hangingPunct="1">
              <a:lnSpc>
                <a:spcPct val="100000"/>
              </a:lnSpc>
              <a:spcBef>
                <a:spcPts val="0"/>
              </a:spcBef>
              <a:spcAft>
                <a:spcPts val="0"/>
              </a:spcAft>
              <a:buClr>
                <a:srgbClr val="4E3B30"/>
              </a:buClr>
              <a:buSzPts val="1800"/>
              <a:buFont typeface="Darker Grotesque Medium"/>
              <a:buNone/>
              <a:tabLst/>
              <a:defRPr/>
            </a:pPr>
            <a:r>
              <a:rPr kumimoji="0" lang="es-ES" sz="1800" b="0" i="0" u="none" strike="noStrike" kern="0" cap="none" spc="0" normalizeH="0" baseline="0" noProof="0" dirty="0">
                <a:ln>
                  <a:noFill/>
                </a:ln>
                <a:solidFill>
                  <a:schemeClr val="bg1"/>
                </a:solidFill>
                <a:effectLst/>
                <a:uLnTx/>
                <a:uFillTx/>
                <a:latin typeface="Darker Grotesque Medium"/>
                <a:sym typeface="Darker Grotesque Medium"/>
              </a:rPr>
              <a:t>¡Escala a lo más alto con M365!</a:t>
            </a:r>
          </a:p>
        </p:txBody>
      </p:sp>
    </p:spTree>
    <p:extLst>
      <p:ext uri="{BB962C8B-B14F-4D97-AF65-F5344CB8AC3E}">
        <p14:creationId xmlns:p14="http://schemas.microsoft.com/office/powerpoint/2010/main" val="2033352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5D36D-8333-9203-70BE-BAEDD4146B03}"/>
            </a:ext>
          </a:extLst>
        </p:cNvPr>
        <p:cNvGrpSpPr/>
        <p:nvPr/>
      </p:nvGrpSpPr>
      <p:grpSpPr>
        <a:xfrm>
          <a:off x="0" y="0"/>
          <a:ext cx="0" cy="0"/>
          <a:chOff x="0" y="0"/>
          <a:chExt cx="0" cy="0"/>
        </a:xfrm>
      </p:grpSpPr>
      <p:sp>
        <p:nvSpPr>
          <p:cNvPr id="4" name="Títol 3">
            <a:extLst>
              <a:ext uri="{FF2B5EF4-FFF2-40B4-BE49-F238E27FC236}">
                <a16:creationId xmlns:a16="http://schemas.microsoft.com/office/drawing/2014/main" id="{B5CA249D-0B5F-4746-0369-7C3F58FA4EA6}"/>
              </a:ext>
            </a:extLst>
          </p:cNvPr>
          <p:cNvSpPr txBox="1">
            <a:spLocks noGrp="1"/>
          </p:cNvSpPr>
          <p:nvPr>
            <p:ph type="title" idx="4294967295"/>
          </p:nvPr>
        </p:nvSpPr>
        <p:spPr>
          <a:xfrm>
            <a:off x="0" y="739140"/>
            <a:ext cx="4394520"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600" b="1" i="0" u="none" strike="noStrike" kern="0" cap="none" spc="0" normalizeH="0" baseline="0" noProof="0" dirty="0">
                <a:ln>
                  <a:noFill/>
                </a:ln>
                <a:solidFill>
                  <a:schemeClr val="bg1"/>
                </a:solidFill>
                <a:effectLst/>
                <a:uLnTx/>
                <a:uFillTx/>
                <a:latin typeface="Arial"/>
                <a:ea typeface="Arial"/>
                <a:cs typeface="Arial"/>
                <a:sym typeface="Arial"/>
              </a:rPr>
              <a:t>Almacenamiento en la nube</a:t>
            </a:r>
          </a:p>
        </p:txBody>
      </p:sp>
      <p:sp>
        <p:nvSpPr>
          <p:cNvPr id="5" name="QuadreDeText 4">
            <a:extLst>
              <a:ext uri="{FF2B5EF4-FFF2-40B4-BE49-F238E27FC236}">
                <a16:creationId xmlns:a16="http://schemas.microsoft.com/office/drawing/2014/main" id="{4B4E1AC5-CD7C-36BA-22F5-318186384443}"/>
              </a:ext>
            </a:extLst>
          </p:cNvPr>
          <p:cNvSpPr txBox="1"/>
          <p:nvPr/>
        </p:nvSpPr>
        <p:spPr>
          <a:xfrm>
            <a:off x="251525" y="1186645"/>
            <a:ext cx="8640949" cy="503328"/>
          </a:xfrm>
          <a:prstGeom prst="rect">
            <a:avLst/>
          </a:prstGeom>
        </p:spPr>
        <p:txBody>
          <a:bodyPr vert="horz" lIns="91440" tIns="45720" rIns="91440" bIns="45720" rtlCol="0" anchor="t">
            <a:normAutofit/>
          </a:bodyPr>
          <a:lstStyle/>
          <a:p>
            <a:pPr>
              <a:spcBef>
                <a:spcPts val="1200"/>
              </a:spcBef>
            </a:pPr>
            <a:r>
              <a:rPr lang="es-ES" sz="1200" noProof="0" dirty="0"/>
              <a:t>Desde el </a:t>
            </a:r>
            <a:r>
              <a:rPr lang="es-ES" sz="1200" b="1" noProof="0" dirty="0"/>
              <a:t>Gobierno de Aragón</a:t>
            </a:r>
            <a:r>
              <a:rPr lang="es-ES" sz="1200" noProof="0" dirty="0"/>
              <a:t>, se ofrecen diversos sistemas de almacenamiento en la nube basados en la tecnología de Microsoft 365.</a:t>
            </a:r>
          </a:p>
          <a:p>
            <a:pPr>
              <a:spcBef>
                <a:spcPts val="1200"/>
              </a:spcBef>
              <a:spcAft>
                <a:spcPts val="1200"/>
              </a:spcAft>
            </a:pPr>
            <a:endParaRPr lang="es-ES" sz="1200" noProof="0" dirty="0">
              <a:effectLst/>
            </a:endParaRPr>
          </a:p>
        </p:txBody>
      </p:sp>
      <p:sp>
        <p:nvSpPr>
          <p:cNvPr id="6" name="Rectangle: cantonades arrodonides 5">
            <a:extLst>
              <a:ext uri="{FF2B5EF4-FFF2-40B4-BE49-F238E27FC236}">
                <a16:creationId xmlns:a16="http://schemas.microsoft.com/office/drawing/2014/main" id="{F9E64DC2-F99B-D38E-BF41-BAFE97878383}"/>
              </a:ext>
              <a:ext uri="{C183D7F6-B498-43B3-948B-1728B52AA6E4}">
                <adec:decorative xmlns:adec="http://schemas.microsoft.com/office/drawing/2017/decorative" val="0"/>
              </a:ext>
            </a:extLst>
          </p:cNvPr>
          <p:cNvSpPr>
            <a:spLocks/>
          </p:cNvSpPr>
          <p:nvPr/>
        </p:nvSpPr>
        <p:spPr>
          <a:xfrm>
            <a:off x="1354869" y="1879601"/>
            <a:ext cx="3195132" cy="2744363"/>
          </a:xfrm>
          <a:prstGeom prst="roundRect">
            <a:avLst/>
          </a:prstGeom>
          <a:solidFill>
            <a:srgbClr val="CCAEA4"/>
          </a:solidFill>
          <a:ln>
            <a:solidFill>
              <a:srgbClr val="4E110E"/>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1" i="0" u="none" strike="noStrike" kern="0" cap="none" spc="0" normalizeH="0" baseline="0" noProof="0" dirty="0">
                <a:ln>
                  <a:noFill/>
                </a:ln>
                <a:solidFill>
                  <a:srgbClr val="4E110E"/>
                </a:solidFill>
                <a:effectLst/>
                <a:uLnTx/>
                <a:uFillTx/>
                <a:latin typeface="+mn-lt"/>
                <a:ea typeface="+mn-ea"/>
                <a:cs typeface="+mn-cs"/>
                <a:sym typeface="Arial"/>
              </a:rPr>
              <a:t>OneDrive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400" b="0" i="0" u="none" strike="noStrike" kern="0" cap="none" spc="0" normalizeH="0" baseline="0" noProof="0" dirty="0">
              <a:ln>
                <a:noFill/>
              </a:ln>
              <a:solidFill>
                <a:srgbClr val="4E110E"/>
              </a:solidFill>
              <a:effectLst/>
              <a:uLnTx/>
              <a:uFillTx/>
              <a:latin typeface="+mn-lt"/>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0" i="0" u="none" strike="noStrike" kern="0" cap="none" spc="0" normalizeH="0" baseline="0" noProof="0" dirty="0">
                <a:ln>
                  <a:noFill/>
                </a:ln>
                <a:solidFill>
                  <a:srgbClr val="4E110E"/>
                </a:solidFill>
                <a:effectLst/>
                <a:uLnTx/>
                <a:uFillTx/>
                <a:latin typeface="+mn-lt"/>
                <a:ea typeface="+mn-ea"/>
                <a:cs typeface="+mn-cs"/>
                <a:sym typeface="Arial"/>
              </a:rPr>
              <a:t>Es un espacio personal donde almacenar tu información. Este espacio permite compartir los documentos mediante un enlace, aunque la información permanecerá siempre en tu espacio personal.</a:t>
            </a:r>
          </a:p>
        </p:txBody>
      </p:sp>
      <p:pic>
        <p:nvPicPr>
          <p:cNvPr id="8" name="Imatge 7" descr="La imagen muestra el logo de OneDrive.">
            <a:extLst>
              <a:ext uri="{FF2B5EF4-FFF2-40B4-BE49-F238E27FC236}">
                <a16:creationId xmlns:a16="http://schemas.microsoft.com/office/drawing/2014/main" id="{C95E18D5-6628-0837-CB4E-BE2ACD5B6FAE}"/>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1384289" y="1556379"/>
            <a:ext cx="1265305" cy="601779"/>
          </a:xfrm>
          <a:prstGeom prst="rect">
            <a:avLst/>
          </a:prstGeom>
          <a:noFill/>
        </p:spPr>
      </p:pic>
      <p:sp>
        <p:nvSpPr>
          <p:cNvPr id="7" name="Rectangle: cantonades arrodonides 6">
            <a:extLst>
              <a:ext uri="{FF2B5EF4-FFF2-40B4-BE49-F238E27FC236}">
                <a16:creationId xmlns:a16="http://schemas.microsoft.com/office/drawing/2014/main" id="{D5CE63BD-70B2-C66C-220F-E3125E12D66F}"/>
              </a:ext>
            </a:extLst>
          </p:cNvPr>
          <p:cNvSpPr/>
          <p:nvPr/>
        </p:nvSpPr>
        <p:spPr>
          <a:xfrm>
            <a:off x="4748718" y="1879600"/>
            <a:ext cx="3195132" cy="2744363"/>
          </a:xfrm>
          <a:prstGeom prst="roundRect">
            <a:avLst/>
          </a:prstGeom>
          <a:solidFill>
            <a:srgbClr val="CCAEA4"/>
          </a:solidFill>
          <a:ln>
            <a:solidFill>
              <a:srgbClr val="4E110E"/>
            </a:solid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algn="ctr"/>
            <a:endParaRPr lang="es-ES" b="1" noProof="0" dirty="0">
              <a:solidFill>
                <a:srgbClr val="4E110E"/>
              </a:solidFill>
            </a:endParaRPr>
          </a:p>
          <a:p>
            <a:pPr algn="ctr"/>
            <a:endParaRPr lang="es-ES" b="1" noProof="0" dirty="0">
              <a:solidFill>
                <a:srgbClr val="4E110E"/>
              </a:solidFill>
            </a:endParaRPr>
          </a:p>
          <a:p>
            <a:pPr algn="ctr"/>
            <a:r>
              <a:rPr lang="es-ES" b="1" noProof="0" dirty="0">
                <a:solidFill>
                  <a:srgbClr val="4E110E"/>
                </a:solidFill>
              </a:rPr>
              <a:t>SharePoint</a:t>
            </a:r>
          </a:p>
          <a:p>
            <a:pPr algn="ctr"/>
            <a:endParaRPr lang="es-ES" b="1" noProof="0" dirty="0">
              <a:solidFill>
                <a:srgbClr val="4E110E"/>
              </a:solidFill>
            </a:endParaRPr>
          </a:p>
          <a:p>
            <a:pPr algn="ctr"/>
            <a:r>
              <a:rPr lang="es-ES" sz="1200" noProof="0" dirty="0">
                <a:solidFill>
                  <a:srgbClr val="4E110E"/>
                </a:solidFill>
              </a:rPr>
              <a:t>Son espacios compartidos que permiten almacenar la información de trabajo colectivo. La información se mantiene en espacios grupales donde todas las personas que forman parte tienen acceso. La información no se encuentra en el espacio personal de nadie</a:t>
            </a:r>
            <a:endParaRPr lang="es-ES" sz="1200" b="1" noProof="0" dirty="0">
              <a:solidFill>
                <a:srgbClr val="4E110E"/>
              </a:solidFill>
            </a:endParaRPr>
          </a:p>
          <a:p>
            <a:pPr algn="ctr"/>
            <a:endParaRPr lang="es-ES" b="1" noProof="0" dirty="0">
              <a:solidFill>
                <a:srgbClr val="4E110E"/>
              </a:solidFill>
            </a:endParaRPr>
          </a:p>
        </p:txBody>
      </p:sp>
      <p:pic>
        <p:nvPicPr>
          <p:cNvPr id="9" name="Imatge 8" descr="La imatge muestra el logo de SharePoint.">
            <a:extLst>
              <a:ext uri="{FF2B5EF4-FFF2-40B4-BE49-F238E27FC236}">
                <a16:creationId xmlns:a16="http://schemas.microsoft.com/office/drawing/2014/main" id="{EDFA3637-CC47-6D83-1D8D-6C742235E33E}"/>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346284" y="1235124"/>
            <a:ext cx="1866898" cy="1244287"/>
          </a:xfrm>
          <a:prstGeom prst="rect">
            <a:avLst/>
          </a:prstGeom>
        </p:spPr>
      </p:pic>
    </p:spTree>
    <p:extLst>
      <p:ext uri="{BB962C8B-B14F-4D97-AF65-F5344CB8AC3E}">
        <p14:creationId xmlns:p14="http://schemas.microsoft.com/office/powerpoint/2010/main" val="1253429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79254-CD1E-6E92-B885-F3B615088161}"/>
            </a:ext>
          </a:extLst>
        </p:cNvPr>
        <p:cNvGrpSpPr/>
        <p:nvPr/>
      </p:nvGrpSpPr>
      <p:grpSpPr>
        <a:xfrm>
          <a:off x="0" y="0"/>
          <a:ext cx="0" cy="0"/>
          <a:chOff x="0" y="0"/>
          <a:chExt cx="0" cy="0"/>
        </a:xfrm>
      </p:grpSpPr>
      <p:sp>
        <p:nvSpPr>
          <p:cNvPr id="4" name="Títol 3">
            <a:extLst>
              <a:ext uri="{FF2B5EF4-FFF2-40B4-BE49-F238E27FC236}">
                <a16:creationId xmlns:a16="http://schemas.microsoft.com/office/drawing/2014/main" id="{68962E4D-CA5B-92BC-47D3-41BBFD72E5CE}"/>
              </a:ext>
            </a:extLst>
          </p:cNvPr>
          <p:cNvSpPr txBox="1">
            <a:spLocks noGrp="1"/>
          </p:cNvSpPr>
          <p:nvPr>
            <p:ph type="title" idx="4294967295"/>
          </p:nvPr>
        </p:nvSpPr>
        <p:spPr>
          <a:xfrm>
            <a:off x="0" y="739140"/>
            <a:ext cx="4394520"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600" b="1" i="0" u="none" strike="noStrike" kern="0" cap="none" spc="0" normalizeH="0" baseline="0" noProof="0" dirty="0">
                <a:ln>
                  <a:noFill/>
                </a:ln>
                <a:solidFill>
                  <a:schemeClr val="bg1"/>
                </a:solidFill>
                <a:effectLst/>
                <a:uLnTx/>
                <a:uFillTx/>
                <a:latin typeface="Arial"/>
                <a:ea typeface="Arial"/>
                <a:cs typeface="Arial"/>
                <a:sym typeface="Arial"/>
              </a:rPr>
              <a:t>Almacenamiento en la nube</a:t>
            </a:r>
          </a:p>
        </p:txBody>
      </p:sp>
      <p:sp>
        <p:nvSpPr>
          <p:cNvPr id="3" name="QuadreDeText 2">
            <a:extLst>
              <a:ext uri="{FF2B5EF4-FFF2-40B4-BE49-F238E27FC236}">
                <a16:creationId xmlns:a16="http://schemas.microsoft.com/office/drawing/2014/main" id="{25D209CC-C2F4-FE8A-A080-A57529474241}"/>
              </a:ext>
            </a:extLst>
          </p:cNvPr>
          <p:cNvSpPr txBox="1"/>
          <p:nvPr/>
        </p:nvSpPr>
        <p:spPr>
          <a:xfrm>
            <a:off x="243300" y="1216937"/>
            <a:ext cx="8460773" cy="238897"/>
          </a:xfrm>
          <a:prstGeom prst="rect">
            <a:avLst/>
          </a:prstGeom>
        </p:spPr>
        <p:txBody>
          <a:bodyPr vert="horz" lIns="91440" tIns="45720" rIns="91440" bIns="45720" rtlCol="0" anchor="t">
            <a:noAutofit/>
          </a:bodyPr>
          <a:lstStyle/>
          <a:p>
            <a:pPr>
              <a:spcBef>
                <a:spcPts val="1200"/>
              </a:spcBef>
            </a:pPr>
            <a:r>
              <a:rPr lang="es-ES" sz="1200" noProof="0" dirty="0"/>
              <a:t>En este cuadro comparativo se detallan recomendaciones a la hora de trabajar con las herramientas de trabajo en la nube</a:t>
            </a:r>
            <a:endParaRPr lang="es-ES" sz="1200" noProof="0" dirty="0">
              <a:effectLst/>
            </a:endParaRPr>
          </a:p>
        </p:txBody>
      </p:sp>
      <p:graphicFrame>
        <p:nvGraphicFramePr>
          <p:cNvPr id="2" name="Taula 1">
            <a:extLst>
              <a:ext uri="{FF2B5EF4-FFF2-40B4-BE49-F238E27FC236}">
                <a16:creationId xmlns:a16="http://schemas.microsoft.com/office/drawing/2014/main" id="{B3BD7A2F-50D4-DEEC-5FA9-0E91C5759214}"/>
              </a:ext>
            </a:extLst>
          </p:cNvPr>
          <p:cNvGraphicFramePr>
            <a:graphicFrameLocks noGrp="1"/>
          </p:cNvGraphicFramePr>
          <p:nvPr>
            <p:extLst>
              <p:ext uri="{D42A27DB-BD31-4B8C-83A1-F6EECF244321}">
                <p14:modId xmlns:p14="http://schemas.microsoft.com/office/powerpoint/2010/main" val="3445681424"/>
              </p:ext>
            </p:extLst>
          </p:nvPr>
        </p:nvGraphicFramePr>
        <p:xfrm>
          <a:off x="1291945" y="1638824"/>
          <a:ext cx="6560109" cy="3193608"/>
        </p:xfrm>
        <a:graphic>
          <a:graphicData uri="http://schemas.openxmlformats.org/drawingml/2006/table">
            <a:tbl>
              <a:tblPr firstRow="1" bandRow="1">
                <a:tableStyleId>{10A1B5D5-9B99-4C35-A422-299274C87663}</a:tableStyleId>
              </a:tblPr>
              <a:tblGrid>
                <a:gridCol w="1803356">
                  <a:extLst>
                    <a:ext uri="{9D8B030D-6E8A-4147-A177-3AD203B41FA5}">
                      <a16:colId xmlns:a16="http://schemas.microsoft.com/office/drawing/2014/main" val="3569668295"/>
                    </a:ext>
                  </a:extLst>
                </a:gridCol>
                <a:gridCol w="1483916">
                  <a:extLst>
                    <a:ext uri="{9D8B030D-6E8A-4147-A177-3AD203B41FA5}">
                      <a16:colId xmlns:a16="http://schemas.microsoft.com/office/drawing/2014/main" val="3055049028"/>
                    </a:ext>
                  </a:extLst>
                </a:gridCol>
                <a:gridCol w="1509781">
                  <a:extLst>
                    <a:ext uri="{9D8B030D-6E8A-4147-A177-3AD203B41FA5}">
                      <a16:colId xmlns:a16="http://schemas.microsoft.com/office/drawing/2014/main" val="443496908"/>
                    </a:ext>
                  </a:extLst>
                </a:gridCol>
                <a:gridCol w="1763056">
                  <a:extLst>
                    <a:ext uri="{9D8B030D-6E8A-4147-A177-3AD203B41FA5}">
                      <a16:colId xmlns:a16="http://schemas.microsoft.com/office/drawing/2014/main" val="620062839"/>
                    </a:ext>
                  </a:extLst>
                </a:gridCol>
              </a:tblGrid>
              <a:tr h="648528">
                <a:tc>
                  <a:txBody>
                    <a:bodyPr/>
                    <a:lstStyle/>
                    <a:p>
                      <a:r>
                        <a:rPr lang="es-ES" sz="1100" b="1" noProof="0" dirty="0">
                          <a:solidFill>
                            <a:srgbClr val="4E110E"/>
                          </a:solidFill>
                        </a:rPr>
                        <a:t>Criterios de uso de las herramientas</a:t>
                      </a:r>
                      <a:endParaRPr lang="es-ES" sz="1100" noProof="0" dirty="0">
                        <a:solidFill>
                          <a:srgbClr val="4E110E"/>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AEA4"/>
                    </a:solidFill>
                  </a:tcPr>
                </a:tc>
                <a:tc>
                  <a:txBody>
                    <a:bodyPr/>
                    <a:lstStyle/>
                    <a:p>
                      <a:endParaRPr lang="es-ES" sz="1200" noProof="0" dirty="0">
                        <a:solidFill>
                          <a:srgbClr val="4E110E"/>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AEA4"/>
                    </a:solidFill>
                  </a:tcPr>
                </a:tc>
                <a:tc>
                  <a:txBody>
                    <a:bodyPr/>
                    <a:lstStyle/>
                    <a:p>
                      <a:endParaRPr lang="es-ES" sz="1200" noProof="0" dirty="0">
                        <a:solidFill>
                          <a:srgbClr val="4E110E"/>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AEA4"/>
                    </a:solidFill>
                  </a:tcPr>
                </a:tc>
                <a:tc>
                  <a:txBody>
                    <a:bodyPr/>
                    <a:lstStyle/>
                    <a:p>
                      <a:endParaRPr lang="es-ES" sz="1200" noProof="0" dirty="0">
                        <a:solidFill>
                          <a:srgbClr val="4E110E"/>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AEA4"/>
                    </a:solidFill>
                  </a:tcPr>
                </a:tc>
                <a:extLst>
                  <a:ext uri="{0D108BD9-81ED-4DB2-BD59-A6C34878D82A}">
                    <a16:rowId xmlns:a16="http://schemas.microsoft.com/office/drawing/2014/main" val="3974864188"/>
                  </a:ext>
                </a:extLst>
              </a:tr>
              <a:tr h="217747">
                <a:tc>
                  <a:txBody>
                    <a:bodyPr/>
                    <a:lstStyle/>
                    <a:p>
                      <a:pPr algn="l"/>
                      <a:r>
                        <a:rPr lang="es-ES" sz="1100" b="1" noProof="0" dirty="0">
                          <a:solidFill>
                            <a:srgbClr val="4E110E"/>
                          </a:solidFill>
                        </a:rPr>
                        <a:t>Uso de la herramienta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DDCA"/>
                    </a:solidFill>
                  </a:tcPr>
                </a:tc>
                <a:tc>
                  <a:txBody>
                    <a:bodyPr/>
                    <a:lstStyle/>
                    <a:p>
                      <a:pPr algn="ctr"/>
                      <a:r>
                        <a:rPr lang="es-ES" sz="1100" noProof="0" dirty="0"/>
                        <a:t>Individual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DDCA"/>
                    </a:solidFill>
                  </a:tcPr>
                </a:tc>
                <a:tc>
                  <a:txBody>
                    <a:bodyPr/>
                    <a:lstStyle/>
                    <a:p>
                      <a:pPr algn="ctr"/>
                      <a:r>
                        <a:rPr lang="es-ES" sz="1100" noProof="0" dirty="0"/>
                        <a:t>Grupal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DDCA"/>
                    </a:solidFill>
                  </a:tcPr>
                </a:tc>
                <a:tc>
                  <a:txBody>
                    <a:bodyPr/>
                    <a:lstStyle/>
                    <a:p>
                      <a:pPr algn="ctr"/>
                      <a:r>
                        <a:rPr lang="es-ES" sz="1100" noProof="0" dirty="0"/>
                        <a:t>Grupal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DDCA"/>
                    </a:solidFill>
                  </a:tcPr>
                </a:tc>
                <a:extLst>
                  <a:ext uri="{0D108BD9-81ED-4DB2-BD59-A6C34878D82A}">
                    <a16:rowId xmlns:a16="http://schemas.microsoft.com/office/drawing/2014/main" val="818672910"/>
                  </a:ext>
                </a:extLst>
              </a:tr>
              <a:tr h="0">
                <a:tc>
                  <a:txBody>
                    <a:bodyPr/>
                    <a:lstStyle/>
                    <a:p>
                      <a:pPr algn="l"/>
                      <a:r>
                        <a:rPr lang="es-ES" sz="1100" b="1" noProof="0" dirty="0">
                          <a:solidFill>
                            <a:srgbClr val="4E110E"/>
                          </a:solidFill>
                        </a:rPr>
                        <a:t>Permite colaboración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ES" sz="1100" noProof="0" dirty="0"/>
                        <a:t>Previa configuración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100" noProof="0" dirty="0"/>
                        <a:t>Simultánea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ES" sz="1100" noProof="0" dirty="0"/>
                        <a:t>Espacio para archivar documentos accesibles para la totalidad de usuarios de la unidad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2586919"/>
                  </a:ext>
                </a:extLst>
              </a:tr>
              <a:tr h="426462">
                <a:tc>
                  <a:txBody>
                    <a:bodyPr/>
                    <a:lstStyle/>
                    <a:p>
                      <a:pPr algn="l"/>
                      <a:r>
                        <a:rPr lang="es-ES" sz="1100" b="1" noProof="0" dirty="0">
                          <a:solidFill>
                            <a:srgbClr val="4E110E"/>
                          </a:solidFill>
                        </a:rPr>
                        <a:t>Tipo de documentación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DDCA"/>
                    </a:solidFill>
                  </a:tcPr>
                </a:tc>
                <a:tc>
                  <a:txBody>
                    <a:bodyPr/>
                    <a:lstStyle/>
                    <a:p>
                      <a:pPr algn="l"/>
                      <a:r>
                        <a:rPr lang="es-ES" sz="1100" noProof="0" dirty="0"/>
                        <a:t>Documentos de uso personal. </a:t>
                      </a:r>
                    </a:p>
                    <a:p>
                      <a:pPr algn="l"/>
                      <a:r>
                        <a:rPr lang="es-ES" sz="1100" noProof="0" dirty="0"/>
                        <a:t>Se puede utilizar para compartir documentos pesados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DDCA"/>
                    </a:solidFill>
                  </a:tcPr>
                </a:tc>
                <a:tc>
                  <a:txBody>
                    <a:bodyPr/>
                    <a:lstStyle/>
                    <a:p>
                      <a:pPr algn="l"/>
                      <a:r>
                        <a:rPr lang="es-ES" sz="1100" noProof="0" dirty="0"/>
                        <a:t>DOCUMENTOS en fase de trabajo colaborativo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DDCA"/>
                    </a:solidFill>
                  </a:tcPr>
                </a:tc>
                <a:tc>
                  <a:txBody>
                    <a:bodyPr/>
                    <a:lstStyle/>
                    <a:p>
                      <a:pPr algn="l"/>
                      <a:r>
                        <a:rPr lang="es-ES" sz="1100" noProof="0" dirty="0"/>
                        <a:t>DOCUMENTOS de trabajo y/o definitivos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DDCA"/>
                    </a:solidFill>
                  </a:tcPr>
                </a:tc>
                <a:extLst>
                  <a:ext uri="{0D108BD9-81ED-4DB2-BD59-A6C34878D82A}">
                    <a16:rowId xmlns:a16="http://schemas.microsoft.com/office/drawing/2014/main" val="2701065778"/>
                  </a:ext>
                </a:extLst>
              </a:tr>
              <a:tr h="0">
                <a:tc>
                  <a:txBody>
                    <a:bodyPr/>
                    <a:lstStyle/>
                    <a:p>
                      <a:pPr algn="l"/>
                      <a:r>
                        <a:rPr lang="es-ES" sz="1100" b="1" noProof="0" dirty="0">
                          <a:solidFill>
                            <a:srgbClr val="4E110E"/>
                          </a:solidFill>
                        </a:rPr>
                        <a:t>Coedición disponible y sincronización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100" noProof="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100" noProof="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100" noProof="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2632713"/>
                  </a:ext>
                </a:extLst>
              </a:tr>
            </a:tbl>
          </a:graphicData>
        </a:graphic>
      </p:graphicFrame>
      <p:pic>
        <p:nvPicPr>
          <p:cNvPr id="10" name="Imatge 9">
            <a:extLst>
              <a:ext uri="{FF2B5EF4-FFF2-40B4-BE49-F238E27FC236}">
                <a16:creationId xmlns:a16="http://schemas.microsoft.com/office/drawing/2014/main" id="{BDF01841-0ACE-3563-735D-A242C197C971}"/>
              </a:ext>
              <a:ext uri="{C183D7F6-B498-43B3-948B-1728B52AA6E4}">
                <adec:decorative xmlns:adec="http://schemas.microsoft.com/office/drawing/2017/decorative" val="1"/>
              </a:ext>
            </a:extLst>
          </p:cNvPr>
          <p:cNvPicPr>
            <a:picLocks noChangeAspect="1"/>
          </p:cNvPicPr>
          <p:nvPr/>
        </p:nvPicPr>
        <p:blipFill>
          <a:blip r:embed="rId2"/>
          <a:srcRect l="12616" r="11703"/>
          <a:stretch/>
        </p:blipFill>
        <p:spPr>
          <a:xfrm>
            <a:off x="3156014" y="1823233"/>
            <a:ext cx="344663" cy="216594"/>
          </a:xfrm>
          <a:prstGeom prst="rect">
            <a:avLst/>
          </a:prstGeom>
        </p:spPr>
      </p:pic>
      <p:pic>
        <p:nvPicPr>
          <p:cNvPr id="11" name="Imatge 10">
            <a:extLst>
              <a:ext uri="{FF2B5EF4-FFF2-40B4-BE49-F238E27FC236}">
                <a16:creationId xmlns:a16="http://schemas.microsoft.com/office/drawing/2014/main" id="{5A441FB0-7D5E-A8CC-2B1E-97E83E1DBC58}"/>
              </a:ext>
              <a:ext uri="{C183D7F6-B498-43B3-948B-1728B52AA6E4}">
                <adec:decorative xmlns:adec="http://schemas.microsoft.com/office/drawing/2017/decorative" val="1"/>
              </a:ext>
            </a:extLst>
          </p:cNvPr>
          <p:cNvPicPr>
            <a:picLocks noChangeAspect="1"/>
          </p:cNvPicPr>
          <p:nvPr/>
        </p:nvPicPr>
        <p:blipFill>
          <a:blip r:embed="rId3"/>
          <a:srcRect l="26302" t="14439" r="25104" b="13809"/>
          <a:stretch/>
        </p:blipFill>
        <p:spPr>
          <a:xfrm>
            <a:off x="4653634" y="1683022"/>
            <a:ext cx="265830" cy="261610"/>
          </a:xfrm>
          <a:prstGeom prst="rect">
            <a:avLst/>
          </a:prstGeom>
        </p:spPr>
      </p:pic>
      <p:pic>
        <p:nvPicPr>
          <p:cNvPr id="12" name="Imatge 11">
            <a:extLst>
              <a:ext uri="{FF2B5EF4-FFF2-40B4-BE49-F238E27FC236}">
                <a16:creationId xmlns:a16="http://schemas.microsoft.com/office/drawing/2014/main" id="{0245B214-7B19-6006-7895-0915ABF236C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658572" y="1995347"/>
            <a:ext cx="255953" cy="251653"/>
          </a:xfrm>
          <a:prstGeom prst="rect">
            <a:avLst/>
          </a:prstGeom>
        </p:spPr>
      </p:pic>
      <p:pic>
        <p:nvPicPr>
          <p:cNvPr id="13" name="Imatge 12">
            <a:extLst>
              <a:ext uri="{FF2B5EF4-FFF2-40B4-BE49-F238E27FC236}">
                <a16:creationId xmlns:a16="http://schemas.microsoft.com/office/drawing/2014/main" id="{E64CDFAA-22D7-07C4-EB29-0352A0688D60}"/>
              </a:ext>
              <a:ext uri="{C183D7F6-B498-43B3-948B-1728B52AA6E4}">
                <adec:decorative xmlns:adec="http://schemas.microsoft.com/office/drawing/2017/decorative" val="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6170314" y="1822887"/>
            <a:ext cx="272324" cy="243490"/>
          </a:xfrm>
          <a:prstGeom prst="rect">
            <a:avLst/>
          </a:prstGeom>
        </p:spPr>
      </p:pic>
      <p:sp>
        <p:nvSpPr>
          <p:cNvPr id="14" name="QuadreDeText 13">
            <a:extLst>
              <a:ext uri="{FF2B5EF4-FFF2-40B4-BE49-F238E27FC236}">
                <a16:creationId xmlns:a16="http://schemas.microsoft.com/office/drawing/2014/main" id="{BD08E380-1EF8-B651-7863-6DA56FD307EB}"/>
              </a:ext>
            </a:extLst>
          </p:cNvPr>
          <p:cNvSpPr txBox="1"/>
          <p:nvPr/>
        </p:nvSpPr>
        <p:spPr>
          <a:xfrm>
            <a:off x="3113401" y="1810037"/>
            <a:ext cx="1456791" cy="261610"/>
          </a:xfrm>
          <a:prstGeom prst="rect">
            <a:avLst/>
          </a:prstGeom>
          <a:noFill/>
        </p:spPr>
        <p:txBody>
          <a:bodyPr wrap="square" rtlCol="0">
            <a:spAutoFit/>
          </a:bodyPr>
          <a:lstStyle/>
          <a:p>
            <a:pPr algn="ctr"/>
            <a:r>
              <a:rPr lang="es-ES" sz="1100" b="1" noProof="0" dirty="0">
                <a:solidFill>
                  <a:srgbClr val="4E110E"/>
                </a:solidFill>
              </a:rPr>
              <a:t>OneDrive</a:t>
            </a:r>
          </a:p>
        </p:txBody>
      </p:sp>
      <p:sp>
        <p:nvSpPr>
          <p:cNvPr id="15" name="QuadreDeText 14">
            <a:extLst>
              <a:ext uri="{FF2B5EF4-FFF2-40B4-BE49-F238E27FC236}">
                <a16:creationId xmlns:a16="http://schemas.microsoft.com/office/drawing/2014/main" id="{A427B152-4499-BE56-184A-BA6A6E050D3F}"/>
              </a:ext>
            </a:extLst>
          </p:cNvPr>
          <p:cNvSpPr txBox="1"/>
          <p:nvPr/>
        </p:nvSpPr>
        <p:spPr>
          <a:xfrm>
            <a:off x="4587804" y="1716087"/>
            <a:ext cx="1516680" cy="430887"/>
          </a:xfrm>
          <a:prstGeom prst="rect">
            <a:avLst/>
          </a:prstGeom>
          <a:noFill/>
        </p:spPr>
        <p:txBody>
          <a:bodyPr wrap="square" rtlCol="0">
            <a:spAutoFit/>
          </a:bodyPr>
          <a:lstStyle/>
          <a:p>
            <a:pPr algn="ctr"/>
            <a:r>
              <a:rPr lang="es-ES" sz="1100" b="1" noProof="0" dirty="0">
                <a:solidFill>
                  <a:srgbClr val="4E110E"/>
                </a:solidFill>
              </a:rPr>
              <a:t>SharePoint </a:t>
            </a:r>
          </a:p>
          <a:p>
            <a:pPr algn="ctr"/>
            <a:r>
              <a:rPr lang="es-ES" sz="1100" b="1" noProof="0" dirty="0">
                <a:solidFill>
                  <a:srgbClr val="4E110E"/>
                </a:solidFill>
              </a:rPr>
              <a:t>y </a:t>
            </a:r>
            <a:r>
              <a:rPr lang="es-ES" sz="1100" b="1" noProof="0" dirty="0" err="1">
                <a:solidFill>
                  <a:srgbClr val="4E110E"/>
                </a:solidFill>
              </a:rPr>
              <a:t>Teams</a:t>
            </a:r>
            <a:endParaRPr lang="es-ES" sz="1100" b="1" noProof="0" dirty="0">
              <a:solidFill>
                <a:srgbClr val="4E110E"/>
              </a:solidFill>
            </a:endParaRPr>
          </a:p>
        </p:txBody>
      </p:sp>
      <p:sp>
        <p:nvSpPr>
          <p:cNvPr id="16" name="QuadreDeText 15">
            <a:extLst>
              <a:ext uri="{FF2B5EF4-FFF2-40B4-BE49-F238E27FC236}">
                <a16:creationId xmlns:a16="http://schemas.microsoft.com/office/drawing/2014/main" id="{9684385F-1506-5492-802D-85C7D0802DC6}"/>
              </a:ext>
            </a:extLst>
          </p:cNvPr>
          <p:cNvSpPr txBox="1"/>
          <p:nvPr/>
        </p:nvSpPr>
        <p:spPr>
          <a:xfrm>
            <a:off x="6121274" y="1743906"/>
            <a:ext cx="1747569" cy="430887"/>
          </a:xfrm>
          <a:prstGeom prst="rect">
            <a:avLst/>
          </a:prstGeom>
          <a:noFill/>
        </p:spPr>
        <p:txBody>
          <a:bodyPr wrap="square" rtlCol="0">
            <a:spAutoFit/>
          </a:bodyPr>
          <a:lstStyle/>
          <a:p>
            <a:pPr algn="ctr"/>
            <a:r>
              <a:rPr lang="es-ES" sz="1100" b="1" noProof="0" dirty="0">
                <a:solidFill>
                  <a:srgbClr val="4E110E"/>
                </a:solidFill>
              </a:rPr>
              <a:t>Unidad de red </a:t>
            </a:r>
          </a:p>
          <a:p>
            <a:pPr algn="ctr"/>
            <a:r>
              <a:rPr lang="es-ES" sz="1100" b="1" noProof="0" dirty="0">
                <a:solidFill>
                  <a:srgbClr val="4E110E"/>
                </a:solidFill>
              </a:rPr>
              <a:t>(H)</a:t>
            </a:r>
          </a:p>
        </p:txBody>
      </p:sp>
    </p:spTree>
    <p:extLst>
      <p:ext uri="{BB962C8B-B14F-4D97-AF65-F5344CB8AC3E}">
        <p14:creationId xmlns:p14="http://schemas.microsoft.com/office/powerpoint/2010/main" val="1221827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C5134-858E-12AC-33B0-C0FDD5375BF6}"/>
            </a:ext>
          </a:extLst>
        </p:cNvPr>
        <p:cNvGrpSpPr/>
        <p:nvPr/>
      </p:nvGrpSpPr>
      <p:grpSpPr>
        <a:xfrm>
          <a:off x="0" y="0"/>
          <a:ext cx="0" cy="0"/>
          <a:chOff x="0" y="0"/>
          <a:chExt cx="0" cy="0"/>
        </a:xfrm>
      </p:grpSpPr>
      <p:sp>
        <p:nvSpPr>
          <p:cNvPr id="4" name="Títol 3">
            <a:extLst>
              <a:ext uri="{FF2B5EF4-FFF2-40B4-BE49-F238E27FC236}">
                <a16:creationId xmlns:a16="http://schemas.microsoft.com/office/drawing/2014/main" id="{AE033EE8-9AC4-70D3-9E34-E189FF704926}"/>
              </a:ext>
            </a:extLst>
          </p:cNvPr>
          <p:cNvSpPr txBox="1">
            <a:spLocks noGrp="1"/>
          </p:cNvSpPr>
          <p:nvPr>
            <p:ph type="title" idx="4294967295"/>
          </p:nvPr>
        </p:nvSpPr>
        <p:spPr>
          <a:xfrm>
            <a:off x="0" y="739140"/>
            <a:ext cx="4394520"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600" b="1" i="0" u="none" strike="noStrike" kern="0" cap="none" spc="0" normalizeH="0" baseline="0" noProof="0" dirty="0">
                <a:ln>
                  <a:noFill/>
                </a:ln>
                <a:solidFill>
                  <a:srgbClr val="FFFFFF"/>
                </a:solidFill>
                <a:effectLst/>
                <a:uLnTx/>
                <a:uFillTx/>
                <a:latin typeface="Arial"/>
                <a:ea typeface="Arial"/>
                <a:cs typeface="Arial"/>
                <a:sym typeface="Arial"/>
              </a:rPr>
              <a:t>Recomendaciones de trabajo en la nube</a:t>
            </a:r>
          </a:p>
        </p:txBody>
      </p:sp>
      <p:sp>
        <p:nvSpPr>
          <p:cNvPr id="2" name="QuadreDeText 1">
            <a:extLst>
              <a:ext uri="{FF2B5EF4-FFF2-40B4-BE49-F238E27FC236}">
                <a16:creationId xmlns:a16="http://schemas.microsoft.com/office/drawing/2014/main" id="{17B053CD-DEF2-F289-7A3C-023BB9D1BC2E}"/>
              </a:ext>
            </a:extLst>
          </p:cNvPr>
          <p:cNvSpPr txBox="1"/>
          <p:nvPr/>
        </p:nvSpPr>
        <p:spPr>
          <a:xfrm>
            <a:off x="588543" y="1111274"/>
            <a:ext cx="4561368" cy="2970044"/>
          </a:xfrm>
          <a:prstGeom prst="rect">
            <a:avLst/>
          </a:prstGeom>
          <a:noFill/>
        </p:spPr>
        <p:txBody>
          <a:bodyPr wrap="square">
            <a:spAutoFit/>
          </a:bodyPr>
          <a:lstStyle/>
          <a:p>
            <a:r>
              <a:rPr lang="es-ES" sz="1100" b="1" noProof="0" dirty="0"/>
              <a:t>Para trabajar con documentos de forma segura y sencilla, es importante saber dónde guardarlos según su estado.</a:t>
            </a:r>
            <a:r>
              <a:rPr lang="es-ES" sz="1100" noProof="0" dirty="0"/>
              <a:t> A continuación, te damos unas recomendaciones fáciles para hacerlo correctamente:</a:t>
            </a:r>
          </a:p>
          <a:p>
            <a:endParaRPr lang="es-ES" sz="1100" noProof="0" dirty="0"/>
          </a:p>
          <a:p>
            <a:pPr marL="285750" indent="-285750">
              <a:buClr>
                <a:schemeClr val="accent6"/>
              </a:buClr>
              <a:buSzPct val="150000"/>
              <a:buFont typeface="Wingdings" panose="05000000000000000000" pitchFamily="2" charset="2"/>
              <a:buChar char="ü"/>
            </a:pPr>
            <a:r>
              <a:rPr lang="es-ES" sz="1100" b="1" noProof="0" dirty="0"/>
              <a:t>Trabaja siempre en la nube</a:t>
            </a:r>
            <a:r>
              <a:rPr lang="es-ES" sz="1100" noProof="0" dirty="0"/>
              <a:t> (OneDrive o SharePoint) mientras el documento esté en uso o en proceso de edición.</a:t>
            </a:r>
          </a:p>
          <a:p>
            <a:pPr marL="285750" indent="-285750">
              <a:buClr>
                <a:schemeClr val="accent6"/>
              </a:buClr>
              <a:buSzPct val="150000"/>
              <a:buFont typeface="Wingdings" panose="05000000000000000000" pitchFamily="2" charset="2"/>
              <a:buChar char="ü"/>
            </a:pPr>
            <a:r>
              <a:rPr lang="es-ES" sz="1100" b="1" noProof="0" dirty="0"/>
              <a:t>No guardes documentos en el escritorio o en carpetas del ordenador no sincronizadas</a:t>
            </a:r>
            <a:r>
              <a:rPr lang="es-ES" sz="1100" noProof="0" dirty="0"/>
              <a:t>, ya que pueden perderse o no estar disponibles desde otros dispositivos.</a:t>
            </a:r>
          </a:p>
          <a:p>
            <a:pPr marL="285750" indent="-285750">
              <a:buClr>
                <a:schemeClr val="accent6"/>
              </a:buClr>
              <a:buSzPct val="150000"/>
              <a:buFont typeface="Wingdings" panose="05000000000000000000" pitchFamily="2" charset="2"/>
              <a:buChar char="ü"/>
            </a:pPr>
            <a:r>
              <a:rPr lang="es-ES" sz="1100" b="1" noProof="0" dirty="0"/>
              <a:t>Aprovecha el trabajo colaborativo</a:t>
            </a:r>
            <a:r>
              <a:rPr lang="es-ES" sz="1100" noProof="0" dirty="0"/>
              <a:t> que permite la nube: varias personas pueden editar un documento al mismo tiempo.</a:t>
            </a:r>
          </a:p>
          <a:p>
            <a:pPr marL="285750" indent="-285750">
              <a:buClr>
                <a:schemeClr val="accent6"/>
              </a:buClr>
              <a:buSzPct val="150000"/>
              <a:buFont typeface="Wingdings" panose="05000000000000000000" pitchFamily="2" charset="2"/>
              <a:buChar char="ü"/>
            </a:pPr>
            <a:r>
              <a:rPr lang="es-ES" sz="1100" b="1" noProof="0" dirty="0"/>
              <a:t>Cuando el documento esté terminado</a:t>
            </a:r>
            <a:r>
              <a:rPr lang="es-ES" sz="1100" noProof="0" dirty="0"/>
              <a:t>, guárdalo en una </a:t>
            </a:r>
            <a:r>
              <a:rPr lang="es-ES" sz="1100" b="1" noProof="0" dirty="0"/>
              <a:t>unidad de red compartida</a:t>
            </a:r>
            <a:r>
              <a:rPr lang="es-ES" sz="1100" noProof="0" dirty="0"/>
              <a:t> como archivo definitivo.</a:t>
            </a:r>
          </a:p>
          <a:p>
            <a:pPr marL="285750" indent="-285750">
              <a:buClr>
                <a:schemeClr val="accent6"/>
              </a:buClr>
              <a:buSzPct val="150000"/>
              <a:buFont typeface="Wingdings" panose="05000000000000000000" pitchFamily="2" charset="2"/>
              <a:buChar char="ü"/>
            </a:pPr>
            <a:r>
              <a:rPr lang="es-ES" sz="1100" b="1" noProof="0" dirty="0"/>
              <a:t>Organiza bien los documentos archivados</a:t>
            </a:r>
            <a:r>
              <a:rPr lang="es-ES" sz="1100" noProof="0" dirty="0"/>
              <a:t>, para que sea fácil encontrarlos más adelante.</a:t>
            </a:r>
          </a:p>
          <a:p>
            <a:pPr>
              <a:buClr>
                <a:schemeClr val="accent6"/>
              </a:buClr>
              <a:buSzPct val="150000"/>
            </a:pPr>
            <a:endParaRPr lang="es-ES" sz="1100" noProof="0" dirty="0"/>
          </a:p>
        </p:txBody>
      </p:sp>
      <p:pic>
        <p:nvPicPr>
          <p:cNvPr id="3" name="Imatge 2">
            <a:extLst>
              <a:ext uri="{FF2B5EF4-FFF2-40B4-BE49-F238E27FC236}">
                <a16:creationId xmlns:a16="http://schemas.microsoft.com/office/drawing/2014/main" id="{492B9230-9AB0-79E4-90B9-B16D0908421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752754" y="582132"/>
            <a:ext cx="4561368" cy="4561368"/>
          </a:xfrm>
          <a:prstGeom prst="rect">
            <a:avLst/>
          </a:prstGeom>
        </p:spPr>
      </p:pic>
    </p:spTree>
    <p:extLst>
      <p:ext uri="{BB962C8B-B14F-4D97-AF65-F5344CB8AC3E}">
        <p14:creationId xmlns:p14="http://schemas.microsoft.com/office/powerpoint/2010/main" val="1271432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F5F08-6858-5717-8B23-5CD12A794A54}"/>
            </a:ext>
          </a:extLst>
        </p:cNvPr>
        <p:cNvGrpSpPr/>
        <p:nvPr/>
      </p:nvGrpSpPr>
      <p:grpSpPr>
        <a:xfrm>
          <a:off x="0" y="0"/>
          <a:ext cx="0" cy="0"/>
          <a:chOff x="0" y="0"/>
          <a:chExt cx="0" cy="0"/>
        </a:xfrm>
      </p:grpSpPr>
      <p:sp>
        <p:nvSpPr>
          <p:cNvPr id="4" name="Títol 3">
            <a:extLst>
              <a:ext uri="{FF2B5EF4-FFF2-40B4-BE49-F238E27FC236}">
                <a16:creationId xmlns:a16="http://schemas.microsoft.com/office/drawing/2014/main" id="{32324562-A9E5-8168-8D9A-4D67CACCFCAD}"/>
              </a:ext>
            </a:extLst>
          </p:cNvPr>
          <p:cNvSpPr txBox="1">
            <a:spLocks noGrp="1"/>
          </p:cNvSpPr>
          <p:nvPr>
            <p:ph type="title" idx="4294967295"/>
          </p:nvPr>
        </p:nvSpPr>
        <p:spPr>
          <a:xfrm>
            <a:off x="0" y="739140"/>
            <a:ext cx="4394520"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600" b="1" i="0" u="none" strike="noStrike" kern="0" cap="none" spc="0" normalizeH="0" baseline="0" noProof="0" dirty="0">
                <a:ln>
                  <a:noFill/>
                </a:ln>
                <a:solidFill>
                  <a:srgbClr val="FFFFFF"/>
                </a:solidFill>
                <a:effectLst/>
                <a:uLnTx/>
                <a:uFillTx/>
                <a:latin typeface="Arial"/>
                <a:ea typeface="Arial"/>
                <a:cs typeface="Arial"/>
                <a:sym typeface="Arial"/>
              </a:rPr>
              <a:t>Recomendaciones y buenas prácticas</a:t>
            </a:r>
          </a:p>
        </p:txBody>
      </p:sp>
      <p:sp>
        <p:nvSpPr>
          <p:cNvPr id="5" name="QuadreDeText 4">
            <a:extLst>
              <a:ext uri="{FF2B5EF4-FFF2-40B4-BE49-F238E27FC236}">
                <a16:creationId xmlns:a16="http://schemas.microsoft.com/office/drawing/2014/main" id="{155A59C4-EC7D-90AA-568A-B963377F4D39}"/>
              </a:ext>
            </a:extLst>
          </p:cNvPr>
          <p:cNvSpPr txBox="1"/>
          <p:nvPr/>
        </p:nvSpPr>
        <p:spPr>
          <a:xfrm>
            <a:off x="309294" y="1183297"/>
            <a:ext cx="5277845" cy="2970044"/>
          </a:xfrm>
          <a:prstGeom prst="rect">
            <a:avLst/>
          </a:prstGeom>
          <a:noFill/>
        </p:spPr>
        <p:txBody>
          <a:bodyPr wrap="square">
            <a:spAutoFit/>
          </a:bodyPr>
          <a:lstStyle/>
          <a:p>
            <a:pPr marL="285750" indent="-285750">
              <a:buFont typeface="Arial" panose="020B0604020202020204" pitchFamily="34" charset="0"/>
              <a:buChar char="•"/>
            </a:pPr>
            <a:r>
              <a:rPr lang="es-ES" sz="1100" b="1" noProof="0" dirty="0"/>
              <a:t>Inicia sesión con tu cuenta corporativa</a:t>
            </a:r>
            <a:r>
              <a:rPr lang="es-ES" sz="1100" noProof="0" dirty="0"/>
              <a:t> siempre que accedas a las herramientas de Microsoft 365.</a:t>
            </a:r>
          </a:p>
          <a:p>
            <a:pPr marL="285750" indent="-285750">
              <a:buFont typeface="Arial" panose="020B0604020202020204" pitchFamily="34" charset="0"/>
              <a:buChar char="•"/>
            </a:pPr>
            <a:endParaRPr lang="es-ES" sz="1100" noProof="0" dirty="0"/>
          </a:p>
          <a:p>
            <a:pPr marL="285750" indent="-285750">
              <a:buFont typeface="Arial" panose="020B0604020202020204" pitchFamily="34" charset="0"/>
              <a:buChar char="•"/>
            </a:pPr>
            <a:r>
              <a:rPr lang="es-ES" sz="1100" b="1" noProof="0" dirty="0"/>
              <a:t>Evita trabajar con archivos duplicados</a:t>
            </a:r>
            <a:r>
              <a:rPr lang="es-ES" sz="1100" noProof="0" dirty="0"/>
              <a:t>: si alguien ya ha compartido un documento contigo, no lo descargues y crees uno nuevo.</a:t>
            </a:r>
          </a:p>
          <a:p>
            <a:pPr marL="285750" indent="-285750">
              <a:buFont typeface="Arial" panose="020B0604020202020204" pitchFamily="34" charset="0"/>
              <a:buChar char="•"/>
            </a:pPr>
            <a:endParaRPr lang="es-ES" sz="1100" noProof="0" dirty="0"/>
          </a:p>
          <a:p>
            <a:pPr marL="285750" indent="-285750">
              <a:buFont typeface="Arial" panose="020B0604020202020204" pitchFamily="34" charset="0"/>
              <a:buChar char="•"/>
            </a:pPr>
            <a:r>
              <a:rPr lang="es-ES" sz="1100" b="1" noProof="0" dirty="0"/>
              <a:t>Comprueba si el documento ya está siendo editado</a:t>
            </a:r>
            <a:r>
              <a:rPr lang="es-ES" sz="1100" noProof="0" dirty="0"/>
              <a:t> antes de hacer cambios, para evitar conflictos.</a:t>
            </a:r>
          </a:p>
          <a:p>
            <a:pPr marL="285750" indent="-285750">
              <a:buFont typeface="Arial" panose="020B0604020202020204" pitchFamily="34" charset="0"/>
              <a:buChar char="•"/>
            </a:pPr>
            <a:endParaRPr lang="es-ES" sz="1100" noProof="0" dirty="0"/>
          </a:p>
          <a:p>
            <a:pPr marL="285750" indent="-285750">
              <a:buFont typeface="Arial" panose="020B0604020202020204" pitchFamily="34" charset="0"/>
              <a:buChar char="•"/>
            </a:pPr>
            <a:r>
              <a:rPr lang="es-ES" sz="1100" b="1" noProof="0" dirty="0"/>
              <a:t>No borres documentos compartidos si no estás seguro</a:t>
            </a:r>
            <a:r>
              <a:rPr lang="es-ES" sz="1100" noProof="0" dirty="0"/>
              <a:t>, pueden estar siendo usados por otras personas.</a:t>
            </a:r>
          </a:p>
          <a:p>
            <a:pPr marL="285750" indent="-285750">
              <a:buFont typeface="Arial" panose="020B0604020202020204" pitchFamily="34" charset="0"/>
              <a:buChar char="•"/>
            </a:pPr>
            <a:endParaRPr lang="es-ES" sz="1100" noProof="0" dirty="0"/>
          </a:p>
          <a:p>
            <a:pPr marL="285750" indent="-285750">
              <a:buFont typeface="Arial" panose="020B0604020202020204" pitchFamily="34" charset="0"/>
              <a:buChar char="•"/>
            </a:pPr>
            <a:r>
              <a:rPr lang="es-ES" sz="1100" b="1" noProof="0" dirty="0"/>
              <a:t>Revisa las notificaciones de </a:t>
            </a:r>
            <a:r>
              <a:rPr lang="es-ES" sz="1100" b="1" noProof="0" dirty="0" err="1"/>
              <a:t>Teams</a:t>
            </a:r>
            <a:r>
              <a:rPr lang="es-ES" sz="1100" b="1" noProof="0" dirty="0"/>
              <a:t> </a:t>
            </a:r>
            <a:r>
              <a:rPr lang="es-ES" sz="1100" noProof="0" dirty="0"/>
              <a:t>para estar al tanto de cambios o accesos a tus archivos compartidos.</a:t>
            </a:r>
          </a:p>
          <a:p>
            <a:pPr marL="285750" indent="-285750">
              <a:buFont typeface="Arial" panose="020B0604020202020204" pitchFamily="34" charset="0"/>
              <a:buChar char="•"/>
            </a:pPr>
            <a:endParaRPr lang="es-ES" sz="1100" b="1" noProof="0" dirty="0"/>
          </a:p>
          <a:p>
            <a:pPr marL="285750" indent="-285750">
              <a:buFont typeface="Arial" panose="020B0604020202020204" pitchFamily="34" charset="0"/>
              <a:buChar char="•"/>
            </a:pPr>
            <a:r>
              <a:rPr lang="es-ES" sz="1100" b="1" noProof="0" dirty="0"/>
              <a:t>Haz limpieza periódica de archivos personales en OneDrive</a:t>
            </a:r>
            <a:r>
              <a:rPr lang="es-ES" sz="1100" noProof="0" dirty="0"/>
              <a:t>, para mantener el espacio organizado y actualizado.</a:t>
            </a:r>
          </a:p>
        </p:txBody>
      </p:sp>
      <p:pic>
        <p:nvPicPr>
          <p:cNvPr id="6" name="Imatge 5">
            <a:extLst>
              <a:ext uri="{FF2B5EF4-FFF2-40B4-BE49-F238E27FC236}">
                <a16:creationId xmlns:a16="http://schemas.microsoft.com/office/drawing/2014/main" id="{B0BD8D89-F2D6-2140-2CFB-ADAB90B33761}"/>
              </a:ext>
              <a:ext uri="{C183D7F6-B498-43B3-948B-1728B52AA6E4}">
                <adec:decorative xmlns:adec="http://schemas.microsoft.com/office/drawing/2017/decorative" val="1"/>
              </a:ext>
            </a:extLst>
          </p:cNvPr>
          <p:cNvPicPr>
            <a:picLocks noChangeAspect="1"/>
          </p:cNvPicPr>
          <p:nvPr/>
        </p:nvPicPr>
        <p:blipFill>
          <a:blip r:embed="rId2"/>
          <a:srcRect t="7667" r="5" b="12127"/>
          <a:stretch>
            <a:fillRect/>
          </a:stretch>
        </p:blipFill>
        <p:spPr>
          <a:xfrm>
            <a:off x="5516065" y="1311810"/>
            <a:ext cx="3383386" cy="2713832"/>
          </a:xfrm>
          <a:prstGeom prst="rect">
            <a:avLst/>
          </a:prstGeom>
          <a:noFill/>
          <a:ln>
            <a:noFill/>
          </a:ln>
        </p:spPr>
      </p:pic>
    </p:spTree>
    <p:extLst>
      <p:ext uri="{BB962C8B-B14F-4D97-AF65-F5344CB8AC3E}">
        <p14:creationId xmlns:p14="http://schemas.microsoft.com/office/powerpoint/2010/main" val="2467439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D27F9-A06F-F3C3-EDFB-5A38E1E49769}"/>
            </a:ext>
          </a:extLst>
        </p:cNvPr>
        <p:cNvGrpSpPr/>
        <p:nvPr/>
      </p:nvGrpSpPr>
      <p:grpSpPr>
        <a:xfrm>
          <a:off x="0" y="0"/>
          <a:ext cx="0" cy="0"/>
          <a:chOff x="0" y="0"/>
          <a:chExt cx="0" cy="0"/>
        </a:xfrm>
      </p:grpSpPr>
      <p:sp>
        <p:nvSpPr>
          <p:cNvPr id="4" name="Títol 3">
            <a:extLst>
              <a:ext uri="{FF2B5EF4-FFF2-40B4-BE49-F238E27FC236}">
                <a16:creationId xmlns:a16="http://schemas.microsoft.com/office/drawing/2014/main" id="{47C037C9-CCAD-F6A8-8A82-40D99F977BAC}"/>
              </a:ext>
            </a:extLst>
          </p:cNvPr>
          <p:cNvSpPr txBox="1">
            <a:spLocks noGrp="1"/>
          </p:cNvSpPr>
          <p:nvPr>
            <p:ph type="title" idx="4294967295"/>
          </p:nvPr>
        </p:nvSpPr>
        <p:spPr>
          <a:xfrm>
            <a:off x="0" y="739140"/>
            <a:ext cx="4394520"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600" b="1" i="0" u="none" strike="noStrike" kern="0" cap="none" spc="0" normalizeH="0" baseline="0" noProof="0" dirty="0">
                <a:ln>
                  <a:noFill/>
                </a:ln>
                <a:solidFill>
                  <a:srgbClr val="FFFFFF"/>
                </a:solidFill>
                <a:effectLst/>
                <a:uLnTx/>
                <a:uFillTx/>
                <a:latin typeface="Arial"/>
                <a:ea typeface="Arial"/>
                <a:cs typeface="Arial"/>
                <a:sym typeface="Arial"/>
              </a:rPr>
              <a:t>He aprendido...</a:t>
            </a:r>
          </a:p>
        </p:txBody>
      </p:sp>
      <p:sp>
        <p:nvSpPr>
          <p:cNvPr id="5" name="QuadreDeText 4">
            <a:extLst>
              <a:ext uri="{FF2B5EF4-FFF2-40B4-BE49-F238E27FC236}">
                <a16:creationId xmlns:a16="http://schemas.microsoft.com/office/drawing/2014/main" id="{66F945B2-85D5-C00A-410C-94C7EBD64C77}"/>
              </a:ext>
            </a:extLst>
          </p:cNvPr>
          <p:cNvSpPr txBox="1"/>
          <p:nvPr/>
        </p:nvSpPr>
        <p:spPr>
          <a:xfrm>
            <a:off x="356330" y="1198242"/>
            <a:ext cx="4560292" cy="3014005"/>
          </a:xfrm>
          <a:prstGeom prst="rect">
            <a:avLst/>
          </a:prstGeom>
          <a:noFill/>
        </p:spPr>
        <p:txBody>
          <a:bodyPr wrap="square">
            <a:spAutoFit/>
          </a:bodyPr>
          <a:lstStyle/>
          <a:p>
            <a:pPr marL="285750" indent="-285750">
              <a:buFont typeface="Arial" panose="020B0604020202020204" pitchFamily="34" charset="0"/>
              <a:buChar char="•"/>
            </a:pPr>
            <a:r>
              <a:rPr lang="es-ES" sz="1100" b="1" noProof="0" dirty="0"/>
              <a:t>Almacenar archivos en la nube</a:t>
            </a:r>
            <a:r>
              <a:rPr lang="es-ES" sz="1100" noProof="0" dirty="0"/>
              <a:t> me permite acceder a ellos desde cualquier lugar con conexión a Internet.</a:t>
            </a:r>
          </a:p>
          <a:p>
            <a:pPr marL="285750" indent="-285750">
              <a:buFont typeface="Arial" panose="020B0604020202020204" pitchFamily="34" charset="0"/>
              <a:buChar char="•"/>
            </a:pPr>
            <a:endParaRPr lang="es-ES" sz="1100" noProof="0" dirty="0"/>
          </a:p>
          <a:p>
            <a:pPr marL="285750" indent="-285750">
              <a:buFont typeface="Arial" panose="020B0604020202020204" pitchFamily="34" charset="0"/>
              <a:buChar char="•"/>
            </a:pPr>
            <a:r>
              <a:rPr lang="es-ES" sz="1100" b="1" noProof="0" dirty="0"/>
              <a:t>OneDrive, SharePoint y </a:t>
            </a:r>
            <a:r>
              <a:rPr lang="es-ES" sz="1100" b="1" noProof="0" dirty="0" err="1"/>
              <a:t>Teams</a:t>
            </a:r>
            <a:r>
              <a:rPr lang="es-ES" sz="1100" noProof="0" dirty="0"/>
              <a:t> tienen usos diferentes y debo elegir el más adecuado según el tipo de trabajo.</a:t>
            </a:r>
          </a:p>
          <a:p>
            <a:pPr marL="285750" indent="-285750">
              <a:buFont typeface="Arial" panose="020B0604020202020204" pitchFamily="34" charset="0"/>
              <a:buChar char="•"/>
            </a:pPr>
            <a:endParaRPr lang="es-ES" sz="1100" noProof="0" dirty="0"/>
          </a:p>
          <a:p>
            <a:pPr marL="285750" indent="-285750">
              <a:buFont typeface="Arial" panose="020B0604020202020204" pitchFamily="34" charset="0"/>
              <a:buChar char="•"/>
            </a:pPr>
            <a:r>
              <a:rPr lang="es-ES" sz="1100" b="1" noProof="0" dirty="0"/>
              <a:t>La nube es un espacio seguro</a:t>
            </a:r>
            <a:r>
              <a:rPr lang="es-ES" sz="1100" noProof="0" dirty="0"/>
              <a:t>, ya que guarda copias automáticas y evita la pérdida de información.</a:t>
            </a:r>
          </a:p>
          <a:p>
            <a:pPr marL="285750" indent="-285750">
              <a:buFont typeface="Arial" panose="020B0604020202020204" pitchFamily="34" charset="0"/>
              <a:buChar char="•"/>
            </a:pPr>
            <a:endParaRPr lang="es-ES" sz="1100" noProof="0" dirty="0"/>
          </a:p>
          <a:p>
            <a:pPr marL="285750" indent="-285750">
              <a:buFont typeface="Arial" panose="020B0604020202020204" pitchFamily="34" charset="0"/>
              <a:buChar char="•"/>
            </a:pPr>
            <a:r>
              <a:rPr lang="es-ES" sz="1100" b="1" noProof="0" dirty="0"/>
              <a:t>Puedo colaborar con otras personas en un mismo documento</a:t>
            </a:r>
            <a:r>
              <a:rPr lang="es-ES" sz="1100" noProof="0" dirty="0"/>
              <a:t> sin necesidad de enviarlo por correo.</a:t>
            </a:r>
          </a:p>
          <a:p>
            <a:pPr marL="285750" indent="-285750">
              <a:buFont typeface="Arial" panose="020B0604020202020204" pitchFamily="34" charset="0"/>
              <a:buChar char="•"/>
            </a:pPr>
            <a:endParaRPr lang="es-ES" sz="1100" noProof="0" dirty="0"/>
          </a:p>
          <a:p>
            <a:pPr marL="285750" indent="-285750">
              <a:buFont typeface="Arial" panose="020B0604020202020204" pitchFamily="34" charset="0"/>
              <a:buChar char="•"/>
            </a:pPr>
            <a:r>
              <a:rPr lang="es-ES" sz="1100" b="1" noProof="0" dirty="0"/>
              <a:t>Trabajar con herramientas oficiales como Microsoft 365</a:t>
            </a:r>
            <a:r>
              <a:rPr lang="es-ES" sz="1100" noProof="0" dirty="0"/>
              <a:t> mejora la productividad y la colaboración.</a:t>
            </a:r>
          </a:p>
          <a:p>
            <a:pPr marL="285750" indent="-285750">
              <a:buFont typeface="Arial" panose="020B0604020202020204" pitchFamily="34" charset="0"/>
              <a:buChar char="•"/>
            </a:pPr>
            <a:endParaRPr lang="es-ES" sz="1100" noProof="0" dirty="0"/>
          </a:p>
          <a:p>
            <a:pPr marL="285750" indent="-285750">
              <a:buFont typeface="Arial" panose="020B0604020202020204" pitchFamily="34" charset="0"/>
              <a:buChar char="•"/>
            </a:pPr>
            <a:r>
              <a:rPr lang="es-ES" sz="1100" b="1" noProof="0" dirty="0"/>
              <a:t>Ya no necesito memorias USB ni versiones duplicadas</a:t>
            </a:r>
            <a:r>
              <a:rPr lang="es-ES" sz="1100" noProof="0" dirty="0"/>
              <a:t>, porque todo está actualizado en un único lugar.</a:t>
            </a:r>
          </a:p>
        </p:txBody>
      </p:sp>
      <p:pic>
        <p:nvPicPr>
          <p:cNvPr id="6" name="Imatge 5">
            <a:extLst>
              <a:ext uri="{FF2B5EF4-FFF2-40B4-BE49-F238E27FC236}">
                <a16:creationId xmlns:a16="http://schemas.microsoft.com/office/drawing/2014/main" id="{75552C76-8EC6-9DEB-90DA-378A92328E0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175395" y="437104"/>
            <a:ext cx="4678326" cy="4678326"/>
          </a:xfrm>
          <a:prstGeom prst="rect">
            <a:avLst/>
          </a:prstGeom>
        </p:spPr>
      </p:pic>
    </p:spTree>
    <p:extLst>
      <p:ext uri="{BB962C8B-B14F-4D97-AF65-F5344CB8AC3E}">
        <p14:creationId xmlns:p14="http://schemas.microsoft.com/office/powerpoint/2010/main" val="4008948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9F190-6B1F-4B41-B5D1-254764D59EB5}"/>
            </a:ext>
          </a:extLst>
        </p:cNvPr>
        <p:cNvGrpSpPr/>
        <p:nvPr/>
      </p:nvGrpSpPr>
      <p:grpSpPr>
        <a:xfrm>
          <a:off x="0" y="0"/>
          <a:ext cx="0" cy="0"/>
          <a:chOff x="0" y="0"/>
          <a:chExt cx="0" cy="0"/>
        </a:xfrm>
      </p:grpSpPr>
      <p:sp>
        <p:nvSpPr>
          <p:cNvPr id="4" name="Títol 3">
            <a:extLst>
              <a:ext uri="{FF2B5EF4-FFF2-40B4-BE49-F238E27FC236}">
                <a16:creationId xmlns:a16="http://schemas.microsoft.com/office/drawing/2014/main" id="{43F8C40D-FB43-9CF0-A316-D9558DA340C9}"/>
              </a:ext>
            </a:extLst>
          </p:cNvPr>
          <p:cNvSpPr txBox="1">
            <a:spLocks noGrp="1"/>
          </p:cNvSpPr>
          <p:nvPr>
            <p:ph type="title" idx="4294967295"/>
          </p:nvPr>
        </p:nvSpPr>
        <p:spPr>
          <a:xfrm>
            <a:off x="0" y="739140"/>
            <a:ext cx="4394520"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600" b="1" i="0" u="none" strike="noStrike" kern="0" cap="none" spc="0" normalizeH="0" baseline="0" noProof="0" dirty="0">
                <a:ln>
                  <a:noFill/>
                </a:ln>
                <a:solidFill>
                  <a:srgbClr val="FFFFFF"/>
                </a:solidFill>
                <a:effectLst/>
                <a:uLnTx/>
                <a:uFillTx/>
                <a:latin typeface="Arial"/>
                <a:ea typeface="Arial"/>
                <a:cs typeface="Arial"/>
                <a:sym typeface="Arial"/>
              </a:rPr>
              <a:t>Seguridad y ventajas de trabajar en la nube</a:t>
            </a:r>
          </a:p>
        </p:txBody>
      </p:sp>
      <p:sp>
        <p:nvSpPr>
          <p:cNvPr id="5" name="QuadreDeText 4">
            <a:extLst>
              <a:ext uri="{FF2B5EF4-FFF2-40B4-BE49-F238E27FC236}">
                <a16:creationId xmlns:a16="http://schemas.microsoft.com/office/drawing/2014/main" id="{FF4AA095-E7FE-F170-8129-154F4A959BFD}"/>
              </a:ext>
            </a:extLst>
          </p:cNvPr>
          <p:cNvSpPr txBox="1"/>
          <p:nvPr/>
        </p:nvSpPr>
        <p:spPr>
          <a:xfrm>
            <a:off x="476261" y="1189476"/>
            <a:ext cx="8040414" cy="461665"/>
          </a:xfrm>
          <a:prstGeom prst="rect">
            <a:avLst/>
          </a:prstGeom>
          <a:noFill/>
        </p:spPr>
        <p:txBody>
          <a:bodyPr wrap="square">
            <a:spAutoFit/>
          </a:bodyPr>
          <a:lstStyle/>
          <a:p>
            <a:r>
              <a:rPr lang="es-ES" sz="1200" b="1" noProof="0" dirty="0"/>
              <a:t>Almacenar tus documentos en la nube no solo facilita el trabajo, sino que también te ofrece mayor seguridad.</a:t>
            </a:r>
            <a:r>
              <a:rPr lang="es-ES" sz="1200" noProof="0" dirty="0"/>
              <a:t> Estas son algunas razones por las que es recomendable usar el almacenamiento en la nube:</a:t>
            </a:r>
          </a:p>
        </p:txBody>
      </p:sp>
      <p:sp>
        <p:nvSpPr>
          <p:cNvPr id="6" name="QuadreDeText 5">
            <a:extLst>
              <a:ext uri="{FF2B5EF4-FFF2-40B4-BE49-F238E27FC236}">
                <a16:creationId xmlns:a16="http://schemas.microsoft.com/office/drawing/2014/main" id="{6926F6B4-AF54-BE0F-C7F9-F4EDCBA55DA0}"/>
              </a:ext>
            </a:extLst>
          </p:cNvPr>
          <p:cNvSpPr txBox="1"/>
          <p:nvPr/>
        </p:nvSpPr>
        <p:spPr>
          <a:xfrm>
            <a:off x="930263" y="1727446"/>
            <a:ext cx="7114694" cy="2308324"/>
          </a:xfrm>
          <a:prstGeom prst="rect">
            <a:avLst/>
          </a:prstGeom>
          <a:noFill/>
        </p:spPr>
        <p:txBody>
          <a:bodyPr wrap="square" lIns="91440" tIns="45720" rIns="91440" bIns="45720" numCol="2" anchor="t">
            <a:spAutoFit/>
          </a:bodyPr>
          <a:lstStyle/>
          <a:p>
            <a:pPr marL="285750" indent="-285750">
              <a:buSzPct val="200000"/>
              <a:buBlip>
                <a:blip r:embed="rId2">
                  <a:extLst>
                    <a:ext uri="{96DAC541-7B7A-43D3-8B79-37D633B846F1}">
                      <asvg:svgBlip xmlns:asvg="http://schemas.microsoft.com/office/drawing/2016/SVG/main" r:embed="rId3"/>
                    </a:ext>
                  </a:extLst>
                </a:blip>
              </a:buBlip>
            </a:pPr>
            <a:r>
              <a:rPr lang="es-ES" sz="1200" b="1" noProof="0" dirty="0"/>
              <a:t>Se hacen copias de seguridad automáticas</a:t>
            </a:r>
            <a:r>
              <a:rPr lang="es-ES" sz="1200" noProof="0" dirty="0"/>
              <a:t>, por lo que no perderás el documento, aunque se apague el ordenador o haya un error.</a:t>
            </a:r>
          </a:p>
          <a:p>
            <a:pPr marL="285750" indent="-285750">
              <a:buSzPct val="200000"/>
              <a:buBlip>
                <a:blip r:embed="rId2">
                  <a:extLst>
                    <a:ext uri="{96DAC541-7B7A-43D3-8B79-37D633B846F1}">
                      <asvg:svgBlip xmlns:asvg="http://schemas.microsoft.com/office/drawing/2016/SVG/main" r:embed="rId3"/>
                    </a:ext>
                  </a:extLst>
                </a:blip>
              </a:buBlip>
            </a:pPr>
            <a:endParaRPr lang="es-ES" sz="1200" noProof="0" dirty="0"/>
          </a:p>
          <a:p>
            <a:pPr marL="285750" indent="-285750">
              <a:buSzPct val="200000"/>
              <a:buBlip>
                <a:blip r:embed="rId2">
                  <a:extLst>
                    <a:ext uri="{96DAC541-7B7A-43D3-8B79-37D633B846F1}">
                      <asvg:svgBlip xmlns:asvg="http://schemas.microsoft.com/office/drawing/2016/SVG/main" r:embed="rId3"/>
                    </a:ext>
                  </a:extLst>
                </a:blip>
              </a:buBlip>
            </a:pPr>
            <a:r>
              <a:rPr lang="es-ES" sz="1200" b="1" noProof="0" dirty="0"/>
              <a:t>Puedes acceder a tus archivos desde cualquier lugar</a:t>
            </a:r>
            <a:r>
              <a:rPr lang="es-ES" sz="1200" noProof="0" dirty="0"/>
              <a:t> con conexión a Internet, ya sea desde casa, la oficina o el móvil.</a:t>
            </a:r>
          </a:p>
          <a:p>
            <a:pPr marL="285750" indent="-285750">
              <a:buSzPct val="200000"/>
              <a:buBlip>
                <a:blip r:embed="rId2">
                  <a:extLst>
                    <a:ext uri="{96DAC541-7B7A-43D3-8B79-37D633B846F1}">
                      <asvg:svgBlip xmlns:asvg="http://schemas.microsoft.com/office/drawing/2016/SVG/main" r:embed="rId3"/>
                    </a:ext>
                  </a:extLst>
                </a:blip>
              </a:buBlip>
            </a:pPr>
            <a:endParaRPr lang="es-ES" sz="1200" noProof="0" dirty="0"/>
          </a:p>
          <a:p>
            <a:pPr marL="285750" indent="-285750">
              <a:buSzPct val="200000"/>
              <a:buBlip>
                <a:blip r:embed="rId2">
                  <a:extLst>
                    <a:ext uri="{96DAC541-7B7A-43D3-8B79-37D633B846F1}">
                      <asvg:svgBlip xmlns:asvg="http://schemas.microsoft.com/office/drawing/2016/SVG/main" r:embed="rId3"/>
                    </a:ext>
                  </a:extLst>
                </a:blip>
              </a:buBlip>
            </a:pPr>
            <a:r>
              <a:rPr lang="es-ES" sz="1200" b="1" noProof="0" dirty="0"/>
              <a:t>Compartir documentos es más fácil y seguro</a:t>
            </a:r>
            <a:r>
              <a:rPr lang="es-ES" sz="1200" noProof="0" dirty="0"/>
              <a:t>, sin necesidad de enviar correos con archivos adjuntos. Solo tienes que copiar el enlace.</a:t>
            </a:r>
          </a:p>
          <a:p>
            <a:pPr marL="285750" indent="-285750">
              <a:buSzPct val="200000"/>
              <a:buBlip>
                <a:blip r:embed="rId2">
                  <a:extLst>
                    <a:ext uri="{96DAC541-7B7A-43D3-8B79-37D633B846F1}">
                      <asvg:svgBlip xmlns:asvg="http://schemas.microsoft.com/office/drawing/2016/SVG/main" r:embed="rId3"/>
                    </a:ext>
                  </a:extLst>
                </a:blip>
              </a:buBlip>
            </a:pPr>
            <a:r>
              <a:rPr lang="es-ES" sz="1200" b="1" noProof="0" dirty="0"/>
              <a:t>Tú decides quién puede ver o editar el archivo</a:t>
            </a:r>
            <a:r>
              <a:rPr lang="es-ES" sz="1200" noProof="0" dirty="0"/>
              <a:t>, controlando los permisos de acceso en todo momento.</a:t>
            </a:r>
          </a:p>
          <a:p>
            <a:pPr marL="285750" indent="-285750">
              <a:buSzPct val="200000"/>
              <a:buChar char="•"/>
            </a:pPr>
            <a:endParaRPr lang="es-ES" sz="1200" noProof="0" dirty="0"/>
          </a:p>
          <a:p>
            <a:pPr marL="285750" indent="-285750">
              <a:buSzPct val="200000"/>
              <a:buBlip>
                <a:blip r:embed="rId2">
                  <a:extLst>
                    <a:ext uri="{96DAC541-7B7A-43D3-8B79-37D633B846F1}">
                      <asvg:svgBlip xmlns:asvg="http://schemas.microsoft.com/office/drawing/2016/SVG/main" r:embed="rId3"/>
                    </a:ext>
                  </a:extLst>
                </a:blip>
              </a:buBlip>
            </a:pPr>
            <a:r>
              <a:rPr lang="es-ES" sz="1200" b="1" noProof="0" dirty="0"/>
              <a:t>Puedes ver el historial de cambios y recuperar versiones anteriores</a:t>
            </a:r>
            <a:r>
              <a:rPr lang="es-ES" sz="1200" noProof="0" dirty="0"/>
              <a:t>, lo que evita errores o pérdidas de información.</a:t>
            </a:r>
          </a:p>
          <a:p>
            <a:pPr marL="285750" indent="-285750">
              <a:buSzPct val="200000"/>
              <a:buBlip>
                <a:blip r:embed="rId2">
                  <a:extLst>
                    <a:ext uri="{96DAC541-7B7A-43D3-8B79-37D633B846F1}">
                      <asvg:svgBlip xmlns:asvg="http://schemas.microsoft.com/office/drawing/2016/SVG/main" r:embed="rId3"/>
                    </a:ext>
                  </a:extLst>
                </a:blip>
              </a:buBlip>
            </a:pPr>
            <a:endParaRPr lang="es-ES" sz="1200" noProof="0" dirty="0"/>
          </a:p>
          <a:p>
            <a:pPr marL="285750" indent="-285750">
              <a:buSzPct val="200000"/>
              <a:buBlip>
                <a:blip r:embed="rId2">
                  <a:extLst>
                    <a:ext uri="{96DAC541-7B7A-43D3-8B79-37D633B846F1}">
                      <asvg:svgBlip xmlns:asvg="http://schemas.microsoft.com/office/drawing/2016/SVG/main" r:embed="rId3"/>
                    </a:ext>
                  </a:extLst>
                </a:blip>
              </a:buBlip>
            </a:pPr>
            <a:r>
              <a:rPr lang="es-ES" sz="1200" b="1" noProof="0" dirty="0"/>
              <a:t>Funciona desde cualquier dispositivo</a:t>
            </a:r>
            <a:r>
              <a:rPr lang="es-ES" sz="1200" noProof="0" dirty="0"/>
              <a:t>: ordenador, </a:t>
            </a:r>
            <a:r>
              <a:rPr lang="es-ES" sz="1200" noProof="0" dirty="0" err="1"/>
              <a:t>tablet</a:t>
            </a:r>
            <a:r>
              <a:rPr lang="es-ES" sz="1200" noProof="0" dirty="0"/>
              <a:t> o móvil.</a:t>
            </a:r>
          </a:p>
        </p:txBody>
      </p:sp>
    </p:spTree>
    <p:extLst>
      <p:ext uri="{BB962C8B-B14F-4D97-AF65-F5344CB8AC3E}">
        <p14:creationId xmlns:p14="http://schemas.microsoft.com/office/powerpoint/2010/main" val="1221672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99;p43">
            <a:extLst>
              <a:ext uri="{FF2B5EF4-FFF2-40B4-BE49-F238E27FC236}">
                <a16:creationId xmlns:a16="http://schemas.microsoft.com/office/drawing/2014/main" id="{AE309044-78F0-95F1-B816-2F317C5ABD5D}"/>
              </a:ext>
            </a:extLst>
          </p:cNvPr>
          <p:cNvSpPr txBox="1">
            <a:spLocks noGrp="1"/>
          </p:cNvSpPr>
          <p:nvPr>
            <p:ph type="title" idx="4294967295"/>
          </p:nvPr>
        </p:nvSpPr>
        <p:spPr>
          <a:xfrm>
            <a:off x="518522" y="598966"/>
            <a:ext cx="7083397" cy="16488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s-ES" sz="3200" i="0" u="none" strike="noStrike" kern="1200" cap="none" spc="0" normalizeH="0" baseline="0" noProof="0" dirty="0">
                <a:ln>
                  <a:noFill/>
                </a:ln>
                <a:solidFill>
                  <a:schemeClr val="dk2"/>
                </a:solidFill>
                <a:effectLst/>
                <a:uLnTx/>
                <a:uFillTx/>
                <a:latin typeface="Arial" panose="020B0604020202020204" pitchFamily="34" charset="0"/>
                <a:ea typeface="+mj-ea"/>
                <a:cs typeface="Arial" panose="020B0604020202020204" pitchFamily="34" charset="0"/>
                <a:sym typeface="Arial"/>
              </a:rPr>
              <a:t>Cada cima alcanzada </a:t>
            </a:r>
            <a:r>
              <a:rPr kumimoji="0" lang="es-ES" sz="3200" b="1" i="0" u="none" strike="noStrike" kern="1200" cap="none" spc="0" normalizeH="0" baseline="0" noProof="0" dirty="0">
                <a:ln>
                  <a:noFill/>
                </a:ln>
                <a:solidFill>
                  <a:srgbClr val="4E110E"/>
                </a:solidFill>
                <a:effectLst/>
                <a:uLnTx/>
                <a:uFillTx/>
                <a:latin typeface="Arial" panose="020B0604020202020204" pitchFamily="34" charset="0"/>
                <a:ea typeface="+mj-ea"/>
                <a:cs typeface="Arial" panose="020B0604020202020204" pitchFamily="34" charset="0"/>
                <a:sym typeface="Arial"/>
              </a:rPr>
              <a:t>abre paso </a:t>
            </a:r>
            <a:r>
              <a:rPr kumimoji="0" lang="es-ES" sz="3200" b="0" i="0" u="none" strike="noStrike" kern="1200" cap="none" spc="0" normalizeH="0" baseline="0" noProof="0" dirty="0">
                <a:ln>
                  <a:noFill/>
                </a:ln>
                <a:solidFill>
                  <a:schemeClr val="dk2"/>
                </a:solidFill>
                <a:effectLst/>
                <a:uLnTx/>
                <a:uFillTx/>
                <a:latin typeface="Arial" panose="020B0604020202020204" pitchFamily="34" charset="0"/>
                <a:ea typeface="+mj-ea"/>
                <a:cs typeface="Arial" panose="020B0604020202020204" pitchFamily="34" charset="0"/>
                <a:sym typeface="Arial"/>
              </a:rPr>
              <a:t>a un nuevo horizonte</a:t>
            </a:r>
          </a:p>
        </p:txBody>
      </p:sp>
      <p:sp>
        <p:nvSpPr>
          <p:cNvPr id="3" name="Google Shape;300;p43">
            <a:extLst>
              <a:ext uri="{FF2B5EF4-FFF2-40B4-BE49-F238E27FC236}">
                <a16:creationId xmlns:a16="http://schemas.microsoft.com/office/drawing/2014/main" id="{A603FFD7-7CA1-8EBA-FD2C-800A1AC76C74}"/>
              </a:ext>
            </a:extLst>
          </p:cNvPr>
          <p:cNvSpPr txBox="1">
            <a:spLocks/>
          </p:cNvSpPr>
          <p:nvPr/>
        </p:nvSpPr>
        <p:spPr>
          <a:xfrm>
            <a:off x="518522" y="2009328"/>
            <a:ext cx="6246488" cy="12021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600"/>
              </a:spcAft>
              <a:buClrTx/>
              <a:buFont typeface="Arial" panose="020B0604020202020204" pitchFamily="34" charset="0"/>
              <a:buNone/>
            </a:pPr>
            <a:r>
              <a:rPr lang="es-ES" sz="1600" noProof="0" dirty="0">
                <a:latin typeface="Arial" panose="020B0604020202020204" pitchFamily="34" charset="0"/>
                <a:cs typeface="Arial" panose="020B0604020202020204" pitchFamily="34" charset="0"/>
              </a:rPr>
              <a:t>Seguir formándote es como conquistar una nueva altitud: cuanto más aprendes, más amplio es el paisaje que puedes ver y comprender. Las herramientas de M365 te ofrecen nuevos caminos para trabajar mejor, colaborar más fácilmente y avanzar con paso firme. Sigue explorando la siguiente etapa en el caso 1.1.</a:t>
            </a:r>
          </a:p>
          <a:p>
            <a:pPr marL="0" indent="0">
              <a:spcBef>
                <a:spcPts val="0"/>
              </a:spcBef>
              <a:spcAft>
                <a:spcPts val="1600"/>
              </a:spcAft>
              <a:buClrTx/>
              <a:buFont typeface="Arial" panose="020B0604020202020204" pitchFamily="34" charset="0"/>
              <a:buNone/>
            </a:pPr>
            <a:r>
              <a:rPr lang="es-ES" sz="1600" b="1" noProof="0" dirty="0">
                <a:latin typeface="Arial" panose="020B0604020202020204" pitchFamily="34" charset="0"/>
                <a:cs typeface="Arial" panose="020B0604020202020204" pitchFamily="34" charset="0"/>
              </a:rPr>
              <a:t>¡Nos vemos en la próxima ruta!</a:t>
            </a:r>
          </a:p>
        </p:txBody>
      </p:sp>
    </p:spTree>
    <p:extLst>
      <p:ext uri="{BB962C8B-B14F-4D97-AF65-F5344CB8AC3E}">
        <p14:creationId xmlns:p14="http://schemas.microsoft.com/office/powerpoint/2010/main" val="3224497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ol 3">
            <a:extLst>
              <a:ext uri="{FF2B5EF4-FFF2-40B4-BE49-F238E27FC236}">
                <a16:creationId xmlns:a16="http://schemas.microsoft.com/office/drawing/2014/main" id="{0B342238-7AF8-B7B6-4FB0-710DF5B401D9}"/>
              </a:ext>
            </a:extLst>
          </p:cNvPr>
          <p:cNvSpPr txBox="1">
            <a:spLocks noGrp="1"/>
          </p:cNvSpPr>
          <p:nvPr>
            <p:ph type="title" idx="4294967295"/>
          </p:nvPr>
        </p:nvSpPr>
        <p:spPr>
          <a:xfrm>
            <a:off x="0" y="739140"/>
            <a:ext cx="4394520"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600" b="1" i="0" u="none" strike="noStrike" kern="0" cap="none" spc="0" normalizeH="0" baseline="0" noProof="0" dirty="0">
                <a:ln>
                  <a:noFill/>
                </a:ln>
                <a:solidFill>
                  <a:schemeClr val="bg1"/>
                </a:solidFill>
                <a:effectLst/>
                <a:uLnTx/>
                <a:uFillTx/>
                <a:latin typeface="Arial"/>
                <a:ea typeface="Arial"/>
                <a:cs typeface="Arial"/>
                <a:sym typeface="Arial"/>
              </a:rPr>
              <a:t>Índice de contenidos</a:t>
            </a:r>
          </a:p>
        </p:txBody>
      </p:sp>
      <p:sp>
        <p:nvSpPr>
          <p:cNvPr id="2" name="Google Shape;650;p54">
            <a:extLst>
              <a:ext uri="{FF2B5EF4-FFF2-40B4-BE49-F238E27FC236}">
                <a16:creationId xmlns:a16="http://schemas.microsoft.com/office/drawing/2014/main" id="{CB941C9F-8F80-2A83-7F63-9BC73F793192}"/>
              </a:ext>
              <a:ext uri="{C183D7F6-B498-43B3-948B-1728B52AA6E4}">
                <adec:decorative xmlns:adec="http://schemas.microsoft.com/office/drawing/2017/decorative" val="1"/>
              </a:ext>
            </a:extLst>
          </p:cNvPr>
          <p:cNvSpPr/>
          <p:nvPr/>
        </p:nvSpPr>
        <p:spPr>
          <a:xfrm>
            <a:off x="720000" y="1404928"/>
            <a:ext cx="3852000" cy="2581616"/>
          </a:xfrm>
          <a:prstGeom prst="roundRect">
            <a:avLst>
              <a:gd name="adj" fmla="val 16667"/>
            </a:avLst>
          </a:prstGeom>
          <a:solidFill>
            <a:srgbClr val="4E110E">
              <a:alpha val="89804"/>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endParaRPr>
          </a:p>
        </p:txBody>
      </p:sp>
      <p:sp>
        <p:nvSpPr>
          <p:cNvPr id="7" name="QuadreDeText 6">
            <a:extLst>
              <a:ext uri="{FF2B5EF4-FFF2-40B4-BE49-F238E27FC236}">
                <a16:creationId xmlns:a16="http://schemas.microsoft.com/office/drawing/2014/main" id="{365E6D29-148A-536A-66E8-98D86C815DEC}"/>
              </a:ext>
            </a:extLst>
          </p:cNvPr>
          <p:cNvSpPr txBox="1"/>
          <p:nvPr/>
        </p:nvSpPr>
        <p:spPr>
          <a:xfrm>
            <a:off x="871486" y="1841656"/>
            <a:ext cx="3614873" cy="1708160"/>
          </a:xfrm>
          <a:prstGeom prst="rect">
            <a:avLst/>
          </a:prstGeom>
          <a:noFill/>
        </p:spPr>
        <p:txBody>
          <a:bodyPr wrap="square">
            <a:spAutoFit/>
          </a:bodyPr>
          <a:lstStyle/>
          <a:p>
            <a:pPr marL="0" lvl="0" indent="0">
              <a:buNone/>
            </a:pPr>
            <a:r>
              <a:rPr lang="es-ES" sz="1500" b="1" noProof="0" dirty="0">
                <a:solidFill>
                  <a:schemeClr val="bg1"/>
                </a:solidFill>
                <a:latin typeface="Arial" panose="020B0604020202020204" pitchFamily="34" charset="0"/>
                <a:cs typeface="Arial" panose="020B0604020202020204" pitchFamily="34" charset="0"/>
              </a:rPr>
              <a:t>1.0. Introducción</a:t>
            </a:r>
          </a:p>
          <a:p>
            <a:pPr marL="0" lvl="0" indent="0">
              <a:buNone/>
            </a:pPr>
            <a:endParaRPr lang="es-ES" sz="1500" b="1" noProof="0" dirty="0">
              <a:solidFill>
                <a:schemeClr val="bg1"/>
              </a:solidFill>
              <a:latin typeface="Arial" panose="020B0604020202020204" pitchFamily="34" charset="0"/>
              <a:cs typeface="Arial" panose="020B0604020202020204" pitchFamily="34" charset="0"/>
            </a:endParaRPr>
          </a:p>
          <a:p>
            <a:pPr marL="0" lvl="0" indent="0">
              <a:buNone/>
            </a:pPr>
            <a:r>
              <a:rPr lang="es-ES" sz="1500" noProof="0" dirty="0">
                <a:solidFill>
                  <a:schemeClr val="bg1"/>
                </a:solidFill>
                <a:latin typeface="Arial" panose="020B0604020202020204" pitchFamily="34" charset="0"/>
                <a:cs typeface="Arial" panose="020B0604020202020204" pitchFamily="34" charset="0"/>
              </a:rPr>
              <a:t>1.1. Accediendo a la nube </a:t>
            </a:r>
          </a:p>
          <a:p>
            <a:pPr marL="0" lvl="0" indent="0">
              <a:buNone/>
            </a:pPr>
            <a:endParaRPr lang="es-ES" sz="1500" noProof="0" dirty="0">
              <a:solidFill>
                <a:schemeClr val="bg1"/>
              </a:solidFill>
              <a:latin typeface="Arial" panose="020B0604020202020204" pitchFamily="34" charset="0"/>
              <a:cs typeface="Arial" panose="020B0604020202020204" pitchFamily="34" charset="0"/>
            </a:endParaRPr>
          </a:p>
          <a:p>
            <a:pPr marL="0" lvl="0" indent="0">
              <a:buNone/>
            </a:pPr>
            <a:r>
              <a:rPr lang="es-ES" sz="1500" noProof="0" dirty="0">
                <a:solidFill>
                  <a:schemeClr val="bg1"/>
                </a:solidFill>
                <a:latin typeface="Arial" panose="020B0604020202020204" pitchFamily="34" charset="0"/>
                <a:cs typeface="Arial" panose="020B0604020202020204" pitchFamily="34" charset="0"/>
              </a:rPr>
              <a:t>1.2. Trabajo individual en la nube</a:t>
            </a:r>
          </a:p>
          <a:p>
            <a:pPr marL="0" lvl="0" indent="0">
              <a:buNone/>
            </a:pPr>
            <a:endParaRPr lang="es-ES" sz="1500" noProof="0" dirty="0">
              <a:solidFill>
                <a:schemeClr val="bg1"/>
              </a:solidFill>
              <a:latin typeface="Arial" panose="020B0604020202020204" pitchFamily="34" charset="0"/>
              <a:cs typeface="Arial" panose="020B0604020202020204" pitchFamily="34" charset="0"/>
            </a:endParaRPr>
          </a:p>
          <a:p>
            <a:pPr marL="0" lvl="0" indent="0">
              <a:buNone/>
            </a:pPr>
            <a:r>
              <a:rPr lang="es-ES" sz="1500" noProof="0" dirty="0">
                <a:solidFill>
                  <a:schemeClr val="bg1"/>
                </a:solidFill>
                <a:latin typeface="Arial" panose="020B0604020202020204" pitchFamily="34" charset="0"/>
                <a:cs typeface="Arial" panose="020B0604020202020204" pitchFamily="34" charset="0"/>
              </a:rPr>
              <a:t>1.3. Trabajo colaborativo en la nube</a:t>
            </a:r>
          </a:p>
        </p:txBody>
      </p:sp>
    </p:spTree>
    <p:extLst>
      <p:ext uri="{BB962C8B-B14F-4D97-AF65-F5344CB8AC3E}">
        <p14:creationId xmlns:p14="http://schemas.microsoft.com/office/powerpoint/2010/main" val="417956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0499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0742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ol 2">
            <a:extLst>
              <a:ext uri="{FF2B5EF4-FFF2-40B4-BE49-F238E27FC236}">
                <a16:creationId xmlns:a16="http://schemas.microsoft.com/office/drawing/2014/main" id="{E065F7CE-5448-836A-88CF-B03E43805FE2}"/>
              </a:ext>
            </a:extLst>
          </p:cNvPr>
          <p:cNvSpPr txBox="1">
            <a:spLocks noGrp="1"/>
          </p:cNvSpPr>
          <p:nvPr>
            <p:ph type="title" idx="4294967295"/>
          </p:nvPr>
        </p:nvSpPr>
        <p:spPr>
          <a:xfrm>
            <a:off x="0" y="739140"/>
            <a:ext cx="4394520"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600" b="1" i="0" u="none" strike="noStrike" kern="0" cap="none" spc="0" normalizeH="0" baseline="0" noProof="0" dirty="0">
                <a:ln>
                  <a:noFill/>
                </a:ln>
                <a:solidFill>
                  <a:schemeClr val="bg1"/>
                </a:solidFill>
                <a:effectLst/>
                <a:uLnTx/>
                <a:uFillTx/>
                <a:latin typeface="Arial"/>
                <a:ea typeface="Arial"/>
                <a:cs typeface="Arial"/>
                <a:sym typeface="Arial"/>
              </a:rPr>
              <a:t>Objetivos</a:t>
            </a:r>
          </a:p>
        </p:txBody>
      </p:sp>
      <p:sp>
        <p:nvSpPr>
          <p:cNvPr id="4" name="QuadreDeText 3">
            <a:extLst>
              <a:ext uri="{FF2B5EF4-FFF2-40B4-BE49-F238E27FC236}">
                <a16:creationId xmlns:a16="http://schemas.microsoft.com/office/drawing/2014/main" id="{57EE9B9C-CAC1-F3A4-9E8D-F0B505719A5B}"/>
              </a:ext>
            </a:extLst>
          </p:cNvPr>
          <p:cNvSpPr txBox="1"/>
          <p:nvPr/>
        </p:nvSpPr>
        <p:spPr>
          <a:xfrm>
            <a:off x="416204" y="1453323"/>
            <a:ext cx="4884533" cy="2031325"/>
          </a:xfrm>
          <a:prstGeom prst="rect">
            <a:avLst/>
          </a:prstGeom>
          <a:noFill/>
        </p:spPr>
        <p:txBody>
          <a:bodyPr wrap="square">
            <a:spAutoFit/>
          </a:bodyPr>
          <a:lstStyle/>
          <a:p>
            <a:pPr marL="285750" indent="-285750">
              <a:buFont typeface="Arial" panose="020B0604020202020204" pitchFamily="34" charset="0"/>
              <a:buChar char="•"/>
            </a:pPr>
            <a:r>
              <a:rPr lang="es-ES" noProof="0" dirty="0"/>
              <a:t>Conocer y familiarizarse con el entorno web y </a:t>
            </a:r>
            <a:r>
              <a:rPr lang="es-ES" b="1" noProof="0" dirty="0"/>
              <a:t>las herramientas de M365. </a:t>
            </a:r>
          </a:p>
          <a:p>
            <a:pPr marL="285750" indent="-285750">
              <a:buFont typeface="Arial" panose="020B0604020202020204" pitchFamily="34" charset="0"/>
              <a:buChar char="•"/>
            </a:pPr>
            <a:endParaRPr lang="es-ES" noProof="0" dirty="0"/>
          </a:p>
          <a:p>
            <a:pPr marL="285750" indent="-285750">
              <a:buFont typeface="Arial" panose="020B0604020202020204" pitchFamily="34" charset="0"/>
              <a:buChar char="•"/>
            </a:pPr>
            <a:r>
              <a:rPr lang="es-ES" noProof="0" dirty="0"/>
              <a:t>Comprender que es el </a:t>
            </a:r>
            <a:r>
              <a:rPr lang="es-ES" b="1" noProof="0" dirty="0"/>
              <a:t>trabajo y el almacenamiento en la nube. </a:t>
            </a:r>
          </a:p>
          <a:p>
            <a:pPr marL="285750" indent="-285750">
              <a:buFont typeface="Arial" panose="020B0604020202020204" pitchFamily="34" charset="0"/>
              <a:buChar char="•"/>
            </a:pPr>
            <a:endParaRPr lang="es-ES" b="1" noProof="0" dirty="0"/>
          </a:p>
          <a:p>
            <a:pPr marL="285750" indent="-285750">
              <a:buFont typeface="Arial" panose="020B0604020202020204" pitchFamily="34" charset="0"/>
              <a:buChar char="•"/>
            </a:pPr>
            <a:r>
              <a:rPr lang="es-ES" noProof="0" dirty="0"/>
              <a:t>Aplicar </a:t>
            </a:r>
            <a:r>
              <a:rPr lang="es-ES" b="1" noProof="0" dirty="0"/>
              <a:t>nuevas metodologías de trabajo </a:t>
            </a:r>
            <a:r>
              <a:rPr lang="es-ES" noProof="0" dirty="0"/>
              <a:t>basadas en el almacenamiento en la nube y las herramientas en línea de M365. </a:t>
            </a:r>
          </a:p>
        </p:txBody>
      </p:sp>
      <p:pic>
        <p:nvPicPr>
          <p:cNvPr id="5" name="Imatge 4">
            <a:extLst>
              <a:ext uri="{FF2B5EF4-FFF2-40B4-BE49-F238E27FC236}">
                <a16:creationId xmlns:a16="http://schemas.microsoft.com/office/drawing/2014/main" id="{12C24E54-895F-BFA8-A5F7-163EE6CF0D7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167423" y="686061"/>
            <a:ext cx="3771378" cy="3771378"/>
          </a:xfrm>
          <a:prstGeom prst="rect">
            <a:avLst/>
          </a:prstGeom>
        </p:spPr>
      </p:pic>
    </p:spTree>
    <p:extLst>
      <p:ext uri="{BB962C8B-B14F-4D97-AF65-F5344CB8AC3E}">
        <p14:creationId xmlns:p14="http://schemas.microsoft.com/office/powerpoint/2010/main" val="951075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5BFD4-30A0-D04F-5C38-40E77AA13099}"/>
            </a:ext>
          </a:extLst>
        </p:cNvPr>
        <p:cNvGrpSpPr/>
        <p:nvPr/>
      </p:nvGrpSpPr>
      <p:grpSpPr>
        <a:xfrm>
          <a:off x="0" y="0"/>
          <a:ext cx="0" cy="0"/>
          <a:chOff x="0" y="0"/>
          <a:chExt cx="0" cy="0"/>
        </a:xfrm>
      </p:grpSpPr>
      <p:sp>
        <p:nvSpPr>
          <p:cNvPr id="4" name="Títol 3">
            <a:extLst>
              <a:ext uri="{FF2B5EF4-FFF2-40B4-BE49-F238E27FC236}">
                <a16:creationId xmlns:a16="http://schemas.microsoft.com/office/drawing/2014/main" id="{4F5CDABF-16F2-D797-AAC8-9683190F9689}"/>
              </a:ext>
            </a:extLst>
          </p:cNvPr>
          <p:cNvSpPr txBox="1">
            <a:spLocks noGrp="1"/>
          </p:cNvSpPr>
          <p:nvPr>
            <p:ph type="title" idx="4294967295"/>
          </p:nvPr>
        </p:nvSpPr>
        <p:spPr>
          <a:xfrm>
            <a:off x="0" y="739140"/>
            <a:ext cx="4394520"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600" b="1" i="0" u="none" strike="noStrike" kern="0" cap="none" spc="0" normalizeH="0" baseline="0" noProof="0" dirty="0">
                <a:ln>
                  <a:noFill/>
                </a:ln>
                <a:solidFill>
                  <a:schemeClr val="bg1"/>
                </a:solidFill>
                <a:effectLst/>
                <a:uLnTx/>
                <a:uFillTx/>
                <a:latin typeface="Arial"/>
                <a:ea typeface="Arial"/>
                <a:cs typeface="Arial"/>
                <a:sym typeface="Arial"/>
              </a:rPr>
              <a:t>¿Qué es Microsoft 365?</a:t>
            </a:r>
          </a:p>
        </p:txBody>
      </p:sp>
      <p:sp>
        <p:nvSpPr>
          <p:cNvPr id="2" name="QuadreDeText 1">
            <a:extLst>
              <a:ext uri="{FF2B5EF4-FFF2-40B4-BE49-F238E27FC236}">
                <a16:creationId xmlns:a16="http://schemas.microsoft.com/office/drawing/2014/main" id="{D7937384-9A50-362B-E7CC-7895D4B1CBE6}"/>
              </a:ext>
            </a:extLst>
          </p:cNvPr>
          <p:cNvSpPr txBox="1"/>
          <p:nvPr/>
        </p:nvSpPr>
        <p:spPr>
          <a:xfrm>
            <a:off x="163460" y="1411809"/>
            <a:ext cx="4190825" cy="2123658"/>
          </a:xfrm>
          <a:prstGeom prst="rect">
            <a:avLst/>
          </a:prstGeom>
          <a:noFill/>
        </p:spPr>
        <p:txBody>
          <a:bodyPr wrap="square" lIns="91440" tIns="45720" rIns="91440" bIns="45720" anchor="t">
            <a:spAutoFit/>
          </a:bodyPr>
          <a:lstStyle/>
          <a:p>
            <a:r>
              <a:rPr lang="es-ES" sz="1200" b="1" noProof="0" dirty="0"/>
              <a:t>Microsoft 365 </a:t>
            </a:r>
            <a:r>
              <a:rPr lang="es-ES" sz="1200" noProof="0" dirty="0"/>
              <a:t>está diseñado para ayudar a las personas y a las empresas a</a:t>
            </a:r>
            <a:r>
              <a:rPr lang="es-ES" sz="1200" b="1" noProof="0" dirty="0"/>
              <a:t> mejorar su productividad </a:t>
            </a:r>
            <a:r>
              <a:rPr lang="es-ES" sz="1200" noProof="0" dirty="0"/>
              <a:t>mediante las diferentes aplicaciones y servicios que ofrece.</a:t>
            </a:r>
          </a:p>
          <a:p>
            <a:endParaRPr lang="es-ES" sz="1200" noProof="0" dirty="0"/>
          </a:p>
          <a:p>
            <a:r>
              <a:rPr lang="es-ES" sz="1200" noProof="0" dirty="0"/>
              <a:t>Herramientas como </a:t>
            </a:r>
            <a:r>
              <a:rPr lang="es-ES" sz="1200" b="1" noProof="0" dirty="0"/>
              <a:t>Word, Excel, PowerPoint y </a:t>
            </a:r>
            <a:r>
              <a:rPr lang="es-ES" sz="1200" b="1" noProof="0" dirty="0" err="1"/>
              <a:t>Teams</a:t>
            </a:r>
            <a:r>
              <a:rPr lang="es-ES" sz="1200" b="1" noProof="0" dirty="0"/>
              <a:t> facilitan la colaboración,</a:t>
            </a:r>
            <a:r>
              <a:rPr lang="es-ES" sz="1200" noProof="0" dirty="0"/>
              <a:t> la creación de contenidos y la gestión de tareas.</a:t>
            </a:r>
          </a:p>
          <a:p>
            <a:endParaRPr lang="es-ES" sz="1200" noProof="0" dirty="0"/>
          </a:p>
          <a:p>
            <a:r>
              <a:rPr lang="es-ES" sz="1200" noProof="0" dirty="0"/>
              <a:t>Todo ello en un </a:t>
            </a:r>
            <a:r>
              <a:rPr lang="es-ES" sz="1200" b="1" noProof="0" dirty="0"/>
              <a:t>entorno integrado y accesible</a:t>
            </a:r>
            <a:r>
              <a:rPr lang="es-ES" sz="1200" noProof="0" dirty="0"/>
              <a:t> desde cualquier dispositivo con conexión a Internet.</a:t>
            </a:r>
            <a:endParaRPr lang="es-ES" noProof="0" dirty="0"/>
          </a:p>
          <a:p>
            <a:endParaRPr lang="es-ES" sz="1200" noProof="0" dirty="0"/>
          </a:p>
        </p:txBody>
      </p:sp>
      <p:pic>
        <p:nvPicPr>
          <p:cNvPr id="6" name="Imagen 5">
            <a:extLst>
              <a:ext uri="{FF2B5EF4-FFF2-40B4-BE49-F238E27FC236}">
                <a16:creationId xmlns:a16="http://schemas.microsoft.com/office/drawing/2014/main" id="{E55E750C-70AC-0E92-F58A-7C44CACE36FF}"/>
              </a:ext>
            </a:extLst>
          </p:cNvPr>
          <p:cNvPicPr>
            <a:picLocks noChangeAspect="1"/>
          </p:cNvPicPr>
          <p:nvPr/>
        </p:nvPicPr>
        <p:blipFill>
          <a:blip r:embed="rId3"/>
          <a:stretch>
            <a:fillRect/>
          </a:stretch>
        </p:blipFill>
        <p:spPr>
          <a:xfrm>
            <a:off x="4692888" y="1278610"/>
            <a:ext cx="4071404" cy="3206449"/>
          </a:xfrm>
          <a:prstGeom prst="rect">
            <a:avLst/>
          </a:prstGeom>
        </p:spPr>
      </p:pic>
    </p:spTree>
    <p:extLst>
      <p:ext uri="{BB962C8B-B14F-4D97-AF65-F5344CB8AC3E}">
        <p14:creationId xmlns:p14="http://schemas.microsoft.com/office/powerpoint/2010/main" val="1950575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34FBB-71E4-1FD4-9BA1-BADBC8E3904A}"/>
            </a:ext>
          </a:extLst>
        </p:cNvPr>
        <p:cNvGrpSpPr/>
        <p:nvPr/>
      </p:nvGrpSpPr>
      <p:grpSpPr>
        <a:xfrm>
          <a:off x="0" y="0"/>
          <a:ext cx="0" cy="0"/>
          <a:chOff x="0" y="0"/>
          <a:chExt cx="0" cy="0"/>
        </a:xfrm>
      </p:grpSpPr>
      <p:sp>
        <p:nvSpPr>
          <p:cNvPr id="4" name="Títol 3">
            <a:extLst>
              <a:ext uri="{FF2B5EF4-FFF2-40B4-BE49-F238E27FC236}">
                <a16:creationId xmlns:a16="http://schemas.microsoft.com/office/drawing/2014/main" id="{613CA870-6F3C-0CCC-B9CB-E0AB2DE563FE}"/>
              </a:ext>
            </a:extLst>
          </p:cNvPr>
          <p:cNvSpPr txBox="1">
            <a:spLocks noGrp="1"/>
          </p:cNvSpPr>
          <p:nvPr>
            <p:ph type="title" idx="4294967295"/>
          </p:nvPr>
        </p:nvSpPr>
        <p:spPr>
          <a:xfrm>
            <a:off x="0" y="739140"/>
            <a:ext cx="4394520"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600" b="1" i="0" u="none" strike="noStrike" kern="0" cap="none" spc="0" normalizeH="0" baseline="0" noProof="0" dirty="0">
                <a:ln>
                  <a:noFill/>
                </a:ln>
                <a:solidFill>
                  <a:schemeClr val="bg1"/>
                </a:solidFill>
                <a:effectLst/>
                <a:uLnTx/>
                <a:uFillTx/>
                <a:latin typeface="Arial"/>
                <a:ea typeface="Arial"/>
                <a:cs typeface="Arial"/>
                <a:sym typeface="Arial"/>
              </a:rPr>
              <a:t>Cambios en Microsoft 365</a:t>
            </a:r>
          </a:p>
        </p:txBody>
      </p:sp>
      <p:sp>
        <p:nvSpPr>
          <p:cNvPr id="5" name="CuadroTexto 2">
            <a:extLst>
              <a:ext uri="{FF2B5EF4-FFF2-40B4-BE49-F238E27FC236}">
                <a16:creationId xmlns:a16="http://schemas.microsoft.com/office/drawing/2014/main" id="{04922677-3BAF-2AFB-0354-D3746396097F}"/>
              </a:ext>
              <a:ext uri="{C183D7F6-B498-43B3-948B-1728B52AA6E4}">
                <adec:decorative xmlns:adec="http://schemas.microsoft.com/office/drawing/2017/decorative" val="0"/>
              </a:ext>
            </a:extLst>
          </p:cNvPr>
          <p:cNvSpPr txBox="1"/>
          <p:nvPr/>
        </p:nvSpPr>
        <p:spPr>
          <a:xfrm>
            <a:off x="253810" y="1348338"/>
            <a:ext cx="4824879" cy="2677656"/>
          </a:xfrm>
          <a:prstGeom prst="rect">
            <a:avLst/>
          </a:prstGeom>
          <a:noFill/>
        </p:spPr>
        <p:txBody>
          <a:bodyPr wrap="square" lIns="91440" tIns="45720" rIns="91440" bIns="45720" anchor="t">
            <a:spAutoFit/>
          </a:bodyPr>
          <a:lstStyle/>
          <a:p>
            <a:r>
              <a:rPr lang="es-ES" sz="1200" i="0" noProof="0" dirty="0">
                <a:solidFill>
                  <a:schemeClr val="tx1"/>
                </a:solidFill>
                <a:effectLst/>
              </a:rPr>
              <a:t>Microsoft </a:t>
            </a:r>
            <a:r>
              <a:rPr lang="es-ES" sz="1200" noProof="0" dirty="0">
                <a:solidFill>
                  <a:schemeClr val="tx1"/>
                </a:solidFill>
              </a:rPr>
              <a:t>introduce mejoras constantes </a:t>
            </a:r>
            <a:r>
              <a:rPr lang="es-ES" sz="1200" b="0" i="0" noProof="0" dirty="0">
                <a:solidFill>
                  <a:schemeClr val="tx1"/>
                </a:solidFill>
                <a:effectLst/>
              </a:rPr>
              <a:t>en </a:t>
            </a:r>
            <a:r>
              <a:rPr lang="es-ES" sz="1200" noProof="0" dirty="0">
                <a:solidFill>
                  <a:schemeClr val="tx1"/>
                </a:solidFill>
              </a:rPr>
              <a:t>su software para adaptarse a las nuevas necesidades de los usuarios</a:t>
            </a:r>
            <a:r>
              <a:rPr lang="es-ES" sz="1200" b="0" i="0" noProof="0" dirty="0">
                <a:solidFill>
                  <a:schemeClr val="tx1"/>
                </a:solidFill>
                <a:effectLst/>
              </a:rPr>
              <a:t>. </a:t>
            </a:r>
            <a:r>
              <a:rPr lang="es-ES" sz="1200" noProof="0" dirty="0">
                <a:solidFill>
                  <a:schemeClr val="tx1"/>
                </a:solidFill>
              </a:rPr>
              <a:t>Con la llegada de </a:t>
            </a:r>
            <a:r>
              <a:rPr lang="es-ES" sz="1200" b="1" noProof="0" dirty="0">
                <a:solidFill>
                  <a:schemeClr val="tx1"/>
                </a:solidFill>
              </a:rPr>
              <a:t>Microsoft 365 </a:t>
            </a:r>
            <a:r>
              <a:rPr lang="es-ES" sz="1200" b="1" noProof="0" dirty="0" err="1">
                <a:solidFill>
                  <a:schemeClr val="tx1"/>
                </a:solidFill>
              </a:rPr>
              <a:t>Copilot</a:t>
            </a:r>
            <a:r>
              <a:rPr lang="es-ES" sz="1200" noProof="0" dirty="0">
                <a:solidFill>
                  <a:schemeClr val="tx1"/>
                </a:solidFill>
              </a:rPr>
              <a:t>, esta evolución es aún más visible. Por este motivo</a:t>
            </a:r>
            <a:r>
              <a:rPr lang="es-ES" sz="1200" b="0" i="0" noProof="0" dirty="0">
                <a:solidFill>
                  <a:schemeClr val="tx1"/>
                </a:solidFill>
                <a:effectLst/>
              </a:rPr>
              <a:t>, </a:t>
            </a:r>
            <a:r>
              <a:rPr lang="es-ES" sz="1200" noProof="0" dirty="0">
                <a:solidFill>
                  <a:schemeClr val="tx1"/>
                </a:solidFill>
              </a:rPr>
              <a:t>es posible </a:t>
            </a:r>
            <a:r>
              <a:rPr lang="es-ES" sz="1200" b="0" i="0" noProof="0" dirty="0">
                <a:solidFill>
                  <a:schemeClr val="tx1"/>
                </a:solidFill>
                <a:effectLst/>
              </a:rPr>
              <a:t>que </a:t>
            </a:r>
            <a:r>
              <a:rPr lang="es-ES" sz="1200" noProof="0" dirty="0">
                <a:solidFill>
                  <a:schemeClr val="tx1"/>
                </a:solidFill>
              </a:rPr>
              <a:t>existan diferencias entre lo que ves durante las formaciones y lo que encuentras en tu ordenador, por ejemplo:</a:t>
            </a:r>
          </a:p>
          <a:p>
            <a:endParaRPr lang="es-ES" sz="1200" noProof="0" dirty="0"/>
          </a:p>
          <a:p>
            <a:pPr marL="171450" lvl="5" indent="-171450">
              <a:buFont typeface="Arial" panose="020B0604020202020204" pitchFamily="34" charset="0"/>
              <a:buChar char="•"/>
            </a:pPr>
            <a:r>
              <a:rPr lang="es-ES" sz="1200" b="1" noProof="0" dirty="0">
                <a:solidFill>
                  <a:schemeClr val="tx1"/>
                </a:solidFill>
              </a:rPr>
              <a:t>Funcionalidades nuevas </a:t>
            </a:r>
            <a:r>
              <a:rPr lang="es-ES" sz="1200" b="1" i="0" noProof="0" dirty="0">
                <a:solidFill>
                  <a:schemeClr val="tx1"/>
                </a:solidFill>
                <a:effectLst/>
              </a:rPr>
              <a:t>o </a:t>
            </a:r>
            <a:r>
              <a:rPr lang="es-ES" sz="1200" b="1" noProof="0" dirty="0">
                <a:solidFill>
                  <a:schemeClr val="tx1"/>
                </a:solidFill>
              </a:rPr>
              <a:t>modificadas.</a:t>
            </a:r>
          </a:p>
          <a:p>
            <a:pPr marL="171450" lvl="5" indent="-171450">
              <a:buFont typeface="Arial" panose="020B0604020202020204" pitchFamily="34" charset="0"/>
              <a:buChar char="•"/>
            </a:pPr>
            <a:r>
              <a:rPr lang="es-ES" sz="1200" b="1" noProof="0" dirty="0">
                <a:solidFill>
                  <a:schemeClr val="tx1"/>
                </a:solidFill>
              </a:rPr>
              <a:t>Cambios en nombres, iconos y logotipos.</a:t>
            </a:r>
          </a:p>
          <a:p>
            <a:pPr marL="171450" lvl="5" indent="-171450">
              <a:buFont typeface="Arial" panose="020B0604020202020204" pitchFamily="34" charset="0"/>
              <a:buChar char="•"/>
            </a:pPr>
            <a:r>
              <a:rPr lang="es-ES" sz="1200" b="1" noProof="0" dirty="0">
                <a:solidFill>
                  <a:schemeClr val="tx1"/>
                </a:solidFill>
              </a:rPr>
              <a:t>Ubicación diferente de las herramientas dentro de las aplicaciones</a:t>
            </a:r>
            <a:r>
              <a:rPr lang="es-ES" sz="1200" b="1" i="0" noProof="0" dirty="0">
                <a:solidFill>
                  <a:schemeClr val="tx1"/>
                </a:solidFill>
                <a:effectLst/>
              </a:rPr>
              <a:t>.</a:t>
            </a:r>
          </a:p>
          <a:p>
            <a:endParaRPr lang="es-ES" sz="1200" noProof="0" dirty="0">
              <a:solidFill>
                <a:schemeClr val="tx1"/>
              </a:solidFill>
            </a:endParaRPr>
          </a:p>
          <a:p>
            <a:r>
              <a:rPr lang="es-ES" sz="1200" noProof="0" dirty="0">
                <a:solidFill>
                  <a:schemeClr val="tx1"/>
                </a:solidFill>
              </a:rPr>
              <a:t>Esta dinámica forma parte del compromiso de Microsoft por ofrecer una experiencia más inteligente</a:t>
            </a:r>
            <a:r>
              <a:rPr lang="es-ES" sz="1200" i="0" noProof="0" dirty="0">
                <a:solidFill>
                  <a:schemeClr val="tx1"/>
                </a:solidFill>
                <a:effectLst/>
              </a:rPr>
              <a:t>, </a:t>
            </a:r>
            <a:r>
              <a:rPr lang="es-ES" sz="1200" noProof="0" dirty="0">
                <a:solidFill>
                  <a:schemeClr val="tx1"/>
                </a:solidFill>
              </a:rPr>
              <a:t>personalizada y colaborativa</a:t>
            </a:r>
            <a:r>
              <a:rPr lang="es-ES" sz="1200" b="0" i="0" noProof="0" dirty="0">
                <a:solidFill>
                  <a:schemeClr val="tx1"/>
                </a:solidFill>
                <a:effectLst/>
              </a:rPr>
              <a:t>.</a:t>
            </a:r>
            <a:endParaRPr lang="es-ES" sz="1200" noProof="0" dirty="0">
              <a:solidFill>
                <a:schemeClr val="tx1"/>
              </a:solidFill>
            </a:endParaRPr>
          </a:p>
        </p:txBody>
      </p:sp>
      <p:pic>
        <p:nvPicPr>
          <p:cNvPr id="6" name="Picture 1" descr="La imagen muestra el logo de Copilot.">
            <a:extLst>
              <a:ext uri="{FF2B5EF4-FFF2-40B4-BE49-F238E27FC236}">
                <a16:creationId xmlns:a16="http://schemas.microsoft.com/office/drawing/2014/main" id="{4D6C19E6-91EE-55AD-EC61-C8A46C8059B9}"/>
              </a:ext>
            </a:extLst>
          </p:cNvPr>
          <p:cNvPicPr>
            <a:picLocks noChangeAspect="1"/>
          </p:cNvPicPr>
          <p:nvPr/>
        </p:nvPicPr>
        <p:blipFill>
          <a:blip r:embed="rId2"/>
          <a:srcRect l="14690" t="17042" r="16235" b="17619"/>
          <a:stretch/>
        </p:blipFill>
        <p:spPr>
          <a:xfrm>
            <a:off x="5403127" y="1348338"/>
            <a:ext cx="3185886" cy="2446824"/>
          </a:xfrm>
          <a:prstGeom prst="rect">
            <a:avLst/>
          </a:prstGeom>
        </p:spPr>
      </p:pic>
    </p:spTree>
    <p:extLst>
      <p:ext uri="{BB962C8B-B14F-4D97-AF65-F5344CB8AC3E}">
        <p14:creationId xmlns:p14="http://schemas.microsoft.com/office/powerpoint/2010/main" val="2531237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ED2E7-2E59-7BC6-EB0A-F9CF55EF3DD7}"/>
            </a:ext>
          </a:extLst>
        </p:cNvPr>
        <p:cNvGrpSpPr/>
        <p:nvPr/>
      </p:nvGrpSpPr>
      <p:grpSpPr>
        <a:xfrm>
          <a:off x="0" y="0"/>
          <a:ext cx="0" cy="0"/>
          <a:chOff x="0" y="0"/>
          <a:chExt cx="0" cy="0"/>
        </a:xfrm>
      </p:grpSpPr>
      <p:sp>
        <p:nvSpPr>
          <p:cNvPr id="4" name="Títol 3">
            <a:extLst>
              <a:ext uri="{FF2B5EF4-FFF2-40B4-BE49-F238E27FC236}">
                <a16:creationId xmlns:a16="http://schemas.microsoft.com/office/drawing/2014/main" id="{01EFB18F-B629-6218-3E3E-D260BC80FB1D}"/>
              </a:ext>
            </a:extLst>
          </p:cNvPr>
          <p:cNvSpPr txBox="1">
            <a:spLocks noGrp="1"/>
          </p:cNvSpPr>
          <p:nvPr>
            <p:ph type="title" idx="4294967295"/>
          </p:nvPr>
        </p:nvSpPr>
        <p:spPr>
          <a:xfrm>
            <a:off x="0" y="739140"/>
            <a:ext cx="4394520"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600" b="1" i="0" u="none" strike="noStrike" kern="0" cap="none" spc="0" normalizeH="0" baseline="0" noProof="0" dirty="0">
                <a:ln>
                  <a:noFill/>
                </a:ln>
                <a:solidFill>
                  <a:schemeClr val="bg1"/>
                </a:solidFill>
                <a:effectLst/>
                <a:uLnTx/>
                <a:uFillTx/>
                <a:latin typeface="Arial"/>
                <a:ea typeface="Arial"/>
                <a:cs typeface="Arial"/>
                <a:sym typeface="Arial"/>
              </a:rPr>
              <a:t>¿Qué es el almacenamiento?</a:t>
            </a:r>
          </a:p>
        </p:txBody>
      </p:sp>
      <p:sp>
        <p:nvSpPr>
          <p:cNvPr id="5" name="QuadreDeText 4">
            <a:extLst>
              <a:ext uri="{FF2B5EF4-FFF2-40B4-BE49-F238E27FC236}">
                <a16:creationId xmlns:a16="http://schemas.microsoft.com/office/drawing/2014/main" id="{BFAFF968-A5A7-1DD9-8235-D90E769B2AF6}"/>
              </a:ext>
            </a:extLst>
          </p:cNvPr>
          <p:cNvSpPr txBox="1"/>
          <p:nvPr/>
        </p:nvSpPr>
        <p:spPr>
          <a:xfrm>
            <a:off x="325464" y="1210289"/>
            <a:ext cx="5040013" cy="3415702"/>
          </a:xfrm>
          <a:prstGeom prst="rect">
            <a:avLst/>
          </a:prstGeom>
          <a:noFill/>
          <a:ln>
            <a:noFill/>
          </a:ln>
        </p:spPr>
        <p:txBody>
          <a:bodyPr vert="horz" lIns="91440" tIns="45720" rIns="91440" bIns="45720" rtlCol="0" anchor="t">
            <a:noAutofit/>
          </a:bodyPr>
          <a:lstStyle/>
          <a:p>
            <a:r>
              <a:rPr lang="es-ES" sz="1150" noProof="0" dirty="0"/>
              <a:t>El almacenamiento es </a:t>
            </a:r>
            <a:r>
              <a:rPr lang="es-ES" sz="1150" b="1" noProof="0" dirty="0"/>
              <a:t>el espacio donde guardas y mantienes datos y documentos </a:t>
            </a:r>
            <a:r>
              <a:rPr lang="es-ES" sz="1150" noProof="0" dirty="0"/>
              <a:t>en tu ordenador para poder recuperarlos más adelante. </a:t>
            </a:r>
          </a:p>
          <a:p>
            <a:endParaRPr lang="es-ES" sz="1150" noProof="0" dirty="0"/>
          </a:p>
          <a:p>
            <a:r>
              <a:rPr lang="es-ES" sz="1150" noProof="0" dirty="0"/>
              <a:t>Piensa en los datos y documentos como si fueran libros que colocas en una estantería. Esa estantería sería el almacenamiento. Siempre que necesites recuperar un libro, acudes a la estantería. Del mismo modo, en un ordenador, </a:t>
            </a:r>
            <a:r>
              <a:rPr lang="es-ES" sz="1150" b="1" noProof="0" dirty="0"/>
              <a:t>accedes a la carpeta donde tienes la información </a:t>
            </a:r>
            <a:r>
              <a:rPr lang="es-ES" sz="1150" noProof="0" dirty="0"/>
              <a:t>(datos o documentos) para poder recuperarla cuando la necesites.</a:t>
            </a:r>
          </a:p>
          <a:p>
            <a:endParaRPr lang="es-ES" sz="1150" noProof="0" dirty="0"/>
          </a:p>
          <a:p>
            <a:r>
              <a:rPr lang="es-ES" sz="1150" noProof="0" dirty="0"/>
              <a:t>Anteriormente, si querías trabajar con un mismo documento en dos ordenadores diferentes, guardabas el archivo en una memoria USB o enviarlo por correo electrónico para luego abrirlo desde otro dispositivo. </a:t>
            </a:r>
            <a:r>
              <a:rPr lang="es-ES" sz="1150" b="1" noProof="0" dirty="0"/>
              <a:t>Sin embargo, este método presentaba varios inconvenientes.</a:t>
            </a:r>
            <a:r>
              <a:rPr lang="es-ES" sz="1150" noProof="0" dirty="0"/>
              <a:t> Uno de los problemas era la creación de múltiples versiones de un mismo documento, lo que podía causar conflictos y obligarte a sustituir la información manualmente para asegurarte de que todas las versiones fueran iguales.</a:t>
            </a:r>
          </a:p>
          <a:p>
            <a:pPr>
              <a:spcBef>
                <a:spcPts val="1200"/>
              </a:spcBef>
            </a:pPr>
            <a:endParaRPr lang="es-ES" sz="1150" noProof="0" dirty="0"/>
          </a:p>
        </p:txBody>
      </p:sp>
      <p:pic>
        <p:nvPicPr>
          <p:cNvPr id="6" name="Imatge 5">
            <a:extLst>
              <a:ext uri="{FF2B5EF4-FFF2-40B4-BE49-F238E27FC236}">
                <a16:creationId xmlns:a16="http://schemas.microsoft.com/office/drawing/2014/main" id="{54A95C86-60BE-1C9A-93FD-972850D8C08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295014" y="908417"/>
            <a:ext cx="3848986" cy="3848986"/>
          </a:xfrm>
          <a:prstGeom prst="rect">
            <a:avLst/>
          </a:prstGeom>
        </p:spPr>
      </p:pic>
    </p:spTree>
    <p:extLst>
      <p:ext uri="{BB962C8B-B14F-4D97-AF65-F5344CB8AC3E}">
        <p14:creationId xmlns:p14="http://schemas.microsoft.com/office/powerpoint/2010/main" val="3273611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86048-E28C-7FA9-FAFA-BAE5C7D2AA32}"/>
            </a:ext>
          </a:extLst>
        </p:cNvPr>
        <p:cNvGrpSpPr/>
        <p:nvPr/>
      </p:nvGrpSpPr>
      <p:grpSpPr>
        <a:xfrm>
          <a:off x="0" y="0"/>
          <a:ext cx="0" cy="0"/>
          <a:chOff x="0" y="0"/>
          <a:chExt cx="0" cy="0"/>
        </a:xfrm>
      </p:grpSpPr>
      <p:sp>
        <p:nvSpPr>
          <p:cNvPr id="4" name="Títol 3">
            <a:extLst>
              <a:ext uri="{FF2B5EF4-FFF2-40B4-BE49-F238E27FC236}">
                <a16:creationId xmlns:a16="http://schemas.microsoft.com/office/drawing/2014/main" id="{8A26401E-A813-592A-6ED5-41244C9C59F7}"/>
              </a:ext>
            </a:extLst>
          </p:cNvPr>
          <p:cNvSpPr txBox="1">
            <a:spLocks noGrp="1"/>
          </p:cNvSpPr>
          <p:nvPr>
            <p:ph type="title" idx="4294967295"/>
          </p:nvPr>
        </p:nvSpPr>
        <p:spPr>
          <a:xfrm>
            <a:off x="0" y="739140"/>
            <a:ext cx="4394520"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600" b="1" i="0" u="none" strike="noStrike" kern="0" cap="none" spc="0" normalizeH="0" baseline="0" noProof="0" dirty="0">
                <a:ln>
                  <a:noFill/>
                </a:ln>
                <a:solidFill>
                  <a:schemeClr val="bg1"/>
                </a:solidFill>
                <a:effectLst/>
                <a:uLnTx/>
                <a:uFillTx/>
                <a:latin typeface="Arial"/>
                <a:ea typeface="Arial"/>
                <a:cs typeface="Arial"/>
                <a:sym typeface="Arial"/>
              </a:rPr>
              <a:t>Almacenamiento en la nube</a:t>
            </a:r>
          </a:p>
        </p:txBody>
      </p:sp>
      <p:sp>
        <p:nvSpPr>
          <p:cNvPr id="18" name="QuadreDeText 17">
            <a:extLst>
              <a:ext uri="{FF2B5EF4-FFF2-40B4-BE49-F238E27FC236}">
                <a16:creationId xmlns:a16="http://schemas.microsoft.com/office/drawing/2014/main" id="{623DAB8F-9139-1EDE-D6C5-0CAFE308387A}"/>
              </a:ext>
              <a:ext uri="{C183D7F6-B498-43B3-948B-1728B52AA6E4}">
                <adec:decorative xmlns:adec="http://schemas.microsoft.com/office/drawing/2017/decorative" val="0"/>
              </a:ext>
            </a:extLst>
          </p:cNvPr>
          <p:cNvSpPr txBox="1">
            <a:spLocks/>
          </p:cNvSpPr>
          <p:nvPr/>
        </p:nvSpPr>
        <p:spPr>
          <a:xfrm>
            <a:off x="336754" y="1139312"/>
            <a:ext cx="3728327" cy="1923604"/>
          </a:xfrm>
          <a:prstGeom prst="rect">
            <a:avLst/>
          </a:prstGeom>
          <a:noFill/>
        </p:spPr>
        <p:txBody>
          <a:bodyPr wrap="square">
            <a:spAutoFit/>
          </a:bodyPr>
          <a:lstStyle/>
          <a:p>
            <a:pPr>
              <a:spcBef>
                <a:spcPts val="1200"/>
              </a:spcBef>
            </a:pPr>
            <a:r>
              <a:rPr lang="es-ES" sz="1100" noProof="0" dirty="0"/>
              <a:t>El almacenamiento en la nube es una tecnología que transforma la forma en que guardas y compartes la información.</a:t>
            </a:r>
          </a:p>
          <a:p>
            <a:pPr>
              <a:spcBef>
                <a:spcPts val="1200"/>
              </a:spcBef>
            </a:pPr>
            <a:r>
              <a:rPr lang="es-ES" sz="1100" noProof="0" dirty="0"/>
              <a:t>Consiste en guardar tus datos en una carpeta </a:t>
            </a:r>
            <a:r>
              <a:rPr lang="es-ES" sz="1100" b="1" noProof="0" dirty="0"/>
              <a:t>que está conectada a internet</a:t>
            </a:r>
            <a:r>
              <a:rPr lang="es-ES" sz="1100" noProof="0" dirty="0"/>
              <a:t>. Esto significa que no necesitas tener los archivos almacenados físicamente en tu ordenador, ya que se conservan de forma remota.</a:t>
            </a:r>
          </a:p>
          <a:p>
            <a:pPr>
              <a:spcBef>
                <a:spcPts val="1200"/>
              </a:spcBef>
            </a:pPr>
            <a:r>
              <a:rPr lang="es-ES" sz="1100" noProof="0" dirty="0"/>
              <a:t>Este sistema ofrece muchas ventajas, haz clic en las opciones del menú inferior para conocerlas:</a:t>
            </a:r>
          </a:p>
        </p:txBody>
      </p:sp>
      <p:sp>
        <p:nvSpPr>
          <p:cNvPr id="19" name="botó_accessibilitat">
            <a:extLst>
              <a:ext uri="{FF2B5EF4-FFF2-40B4-BE49-F238E27FC236}">
                <a16:creationId xmlns:a16="http://schemas.microsoft.com/office/drawing/2014/main" id="{4E40CC91-CAF3-CAF9-EA9D-0A61FD745AF1}"/>
              </a:ext>
              <a:ext uri="{C183D7F6-B498-43B3-948B-1728B52AA6E4}">
                <adec:decorative xmlns:adec="http://schemas.microsoft.com/office/drawing/2017/decorative" val="1"/>
              </a:ext>
            </a:extLst>
          </p:cNvPr>
          <p:cNvSpPr>
            <a:spLocks/>
          </p:cNvSpPr>
          <p:nvPr/>
        </p:nvSpPr>
        <p:spPr>
          <a:xfrm>
            <a:off x="1137062" y="3125025"/>
            <a:ext cx="1574481" cy="180000"/>
          </a:xfrm>
          <a:prstGeom prst="rect">
            <a:avLst/>
          </a:prstGeom>
          <a:solidFill>
            <a:srgbClr val="CCAEA4"/>
          </a:solidFill>
          <a:ln>
            <a:solidFill>
              <a:srgbClr val="4E110E"/>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sz="1200" noProof="0" dirty="0">
                <a:solidFill>
                  <a:srgbClr val="4E110E"/>
                </a:solidFill>
              </a:rPr>
              <a:t>Accesibilidad</a:t>
            </a:r>
          </a:p>
        </p:txBody>
      </p:sp>
      <p:sp>
        <p:nvSpPr>
          <p:cNvPr id="20" name="botó_seguretat">
            <a:extLst>
              <a:ext uri="{FF2B5EF4-FFF2-40B4-BE49-F238E27FC236}">
                <a16:creationId xmlns:a16="http://schemas.microsoft.com/office/drawing/2014/main" id="{E587A272-D81B-EEF3-592A-8708BF56B5DF}"/>
              </a:ext>
              <a:ext uri="{C183D7F6-B498-43B3-948B-1728B52AA6E4}">
                <adec:decorative xmlns:adec="http://schemas.microsoft.com/office/drawing/2017/decorative" val="1"/>
              </a:ext>
            </a:extLst>
          </p:cNvPr>
          <p:cNvSpPr>
            <a:spLocks/>
          </p:cNvSpPr>
          <p:nvPr/>
        </p:nvSpPr>
        <p:spPr>
          <a:xfrm>
            <a:off x="1137062" y="3395215"/>
            <a:ext cx="1574481" cy="180000"/>
          </a:xfrm>
          <a:prstGeom prst="rect">
            <a:avLst/>
          </a:prstGeom>
          <a:solidFill>
            <a:srgbClr val="CCAEA4"/>
          </a:solidFill>
          <a:ln>
            <a:solidFill>
              <a:srgbClr val="4E110E"/>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sz="1200" noProof="0" dirty="0">
                <a:solidFill>
                  <a:srgbClr val="4E110E"/>
                </a:solidFill>
              </a:rPr>
              <a:t>Seguridad</a:t>
            </a:r>
          </a:p>
        </p:txBody>
      </p:sp>
      <p:sp>
        <p:nvSpPr>
          <p:cNvPr id="21" name="botó_col·laboratiu">
            <a:extLst>
              <a:ext uri="{FF2B5EF4-FFF2-40B4-BE49-F238E27FC236}">
                <a16:creationId xmlns:a16="http://schemas.microsoft.com/office/drawing/2014/main" id="{61057451-C449-1FB4-DCA7-BD503ABDCAFF}"/>
              </a:ext>
              <a:ext uri="{C183D7F6-B498-43B3-948B-1728B52AA6E4}">
                <adec:decorative xmlns:adec="http://schemas.microsoft.com/office/drawing/2017/decorative" val="1"/>
              </a:ext>
            </a:extLst>
          </p:cNvPr>
          <p:cNvSpPr>
            <a:spLocks/>
          </p:cNvSpPr>
          <p:nvPr/>
        </p:nvSpPr>
        <p:spPr>
          <a:xfrm>
            <a:off x="1137062" y="3665405"/>
            <a:ext cx="1574481" cy="180000"/>
          </a:xfrm>
          <a:prstGeom prst="rect">
            <a:avLst/>
          </a:prstGeom>
          <a:solidFill>
            <a:srgbClr val="CCAEA4"/>
          </a:solidFill>
          <a:ln>
            <a:solidFill>
              <a:srgbClr val="4E110E"/>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sz="1200" noProof="0" dirty="0">
                <a:solidFill>
                  <a:srgbClr val="4E110E"/>
                </a:solidFill>
              </a:rPr>
              <a:t>Colaborativo</a:t>
            </a:r>
          </a:p>
        </p:txBody>
      </p:sp>
      <p:sp>
        <p:nvSpPr>
          <p:cNvPr id="22" name="botó_sincronització">
            <a:extLst>
              <a:ext uri="{FF2B5EF4-FFF2-40B4-BE49-F238E27FC236}">
                <a16:creationId xmlns:a16="http://schemas.microsoft.com/office/drawing/2014/main" id="{CAE0C147-BD1F-9DD5-D679-C4F8B679199F}"/>
              </a:ext>
              <a:ext uri="{C183D7F6-B498-43B3-948B-1728B52AA6E4}">
                <adec:decorative xmlns:adec="http://schemas.microsoft.com/office/drawing/2017/decorative" val="1"/>
              </a:ext>
            </a:extLst>
          </p:cNvPr>
          <p:cNvSpPr>
            <a:spLocks/>
          </p:cNvSpPr>
          <p:nvPr/>
        </p:nvSpPr>
        <p:spPr>
          <a:xfrm>
            <a:off x="1137062" y="3935595"/>
            <a:ext cx="1574481" cy="180000"/>
          </a:xfrm>
          <a:prstGeom prst="rect">
            <a:avLst/>
          </a:prstGeom>
          <a:solidFill>
            <a:srgbClr val="CCAEA4"/>
          </a:solidFill>
          <a:ln>
            <a:solidFill>
              <a:srgbClr val="4E110E"/>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sz="1200" noProof="0" dirty="0">
                <a:solidFill>
                  <a:srgbClr val="4E110E"/>
                </a:solidFill>
              </a:rPr>
              <a:t>Sincronización</a:t>
            </a:r>
          </a:p>
        </p:txBody>
      </p:sp>
      <p:sp>
        <p:nvSpPr>
          <p:cNvPr id="23" name="botó_estalvi">
            <a:extLst>
              <a:ext uri="{FF2B5EF4-FFF2-40B4-BE49-F238E27FC236}">
                <a16:creationId xmlns:a16="http://schemas.microsoft.com/office/drawing/2014/main" id="{5A9D8990-99EF-BAEF-C84D-9AAFF26D673D}"/>
              </a:ext>
            </a:extLst>
          </p:cNvPr>
          <p:cNvSpPr>
            <a:spLocks/>
          </p:cNvSpPr>
          <p:nvPr/>
        </p:nvSpPr>
        <p:spPr>
          <a:xfrm>
            <a:off x="1137063" y="4205784"/>
            <a:ext cx="1574480" cy="180000"/>
          </a:xfrm>
          <a:prstGeom prst="rect">
            <a:avLst/>
          </a:prstGeom>
          <a:solidFill>
            <a:srgbClr val="CCAEA4"/>
          </a:solidFill>
          <a:ln>
            <a:solidFill>
              <a:srgbClr val="4E110E"/>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sz="1200" noProof="0" dirty="0">
                <a:solidFill>
                  <a:srgbClr val="4E110E"/>
                </a:solidFill>
              </a:rPr>
              <a:t>Ahorra espacio</a:t>
            </a:r>
          </a:p>
        </p:txBody>
      </p:sp>
      <p:sp>
        <p:nvSpPr>
          <p:cNvPr id="24" name="accessibilitat">
            <a:extLst>
              <a:ext uri="{FF2B5EF4-FFF2-40B4-BE49-F238E27FC236}">
                <a16:creationId xmlns:a16="http://schemas.microsoft.com/office/drawing/2014/main" id="{FBB07732-22EE-BAC2-08D9-46E07012313E}"/>
              </a:ext>
            </a:extLst>
          </p:cNvPr>
          <p:cNvSpPr txBox="1"/>
          <p:nvPr/>
        </p:nvSpPr>
        <p:spPr>
          <a:xfrm>
            <a:off x="4637963" y="1738053"/>
            <a:ext cx="4204949" cy="1323439"/>
          </a:xfrm>
          <a:prstGeom prst="rect">
            <a:avLst/>
          </a:prstGeom>
          <a:noFill/>
        </p:spPr>
        <p:txBody>
          <a:bodyPr wrap="square">
            <a:spAutoFit/>
          </a:bodyPr>
          <a:lstStyle/>
          <a:p>
            <a:pPr>
              <a:spcBef>
                <a:spcPts val="1200"/>
              </a:spcBef>
            </a:pPr>
            <a:r>
              <a:rPr lang="es-ES" b="1" noProof="0" dirty="0"/>
              <a:t>Accesibilidad desde cualquier lugar:</a:t>
            </a:r>
          </a:p>
          <a:p>
            <a:pPr>
              <a:spcBef>
                <a:spcPts val="1200"/>
              </a:spcBef>
            </a:pPr>
            <a:br>
              <a:rPr lang="es-ES" noProof="0" dirty="0"/>
            </a:br>
            <a:r>
              <a:rPr lang="es-ES" noProof="0" dirty="0"/>
              <a:t>Puedes acceder a tus documentos desde cualquier dispositivo que tenga conexión a Internet.</a:t>
            </a:r>
            <a:endParaRPr lang="es-ES" sz="1400" noProof="0" dirty="0"/>
          </a:p>
        </p:txBody>
      </p:sp>
      <p:sp>
        <p:nvSpPr>
          <p:cNvPr id="25" name="seguretat">
            <a:extLst>
              <a:ext uri="{FF2B5EF4-FFF2-40B4-BE49-F238E27FC236}">
                <a16:creationId xmlns:a16="http://schemas.microsoft.com/office/drawing/2014/main" id="{7BC66467-9EF4-0B2A-1778-B76C11D2BC30}"/>
              </a:ext>
            </a:extLst>
          </p:cNvPr>
          <p:cNvSpPr txBox="1"/>
          <p:nvPr/>
        </p:nvSpPr>
        <p:spPr>
          <a:xfrm>
            <a:off x="4637962" y="1738053"/>
            <a:ext cx="4204949" cy="1538883"/>
          </a:xfrm>
          <a:prstGeom prst="rect">
            <a:avLst/>
          </a:prstGeom>
          <a:noFill/>
        </p:spPr>
        <p:txBody>
          <a:bodyPr wrap="square">
            <a:spAutoFit/>
          </a:bodyPr>
          <a:lstStyle/>
          <a:p>
            <a:pPr>
              <a:spcBef>
                <a:spcPts val="1200"/>
              </a:spcBef>
            </a:pPr>
            <a:r>
              <a:rPr lang="es-ES" b="1" noProof="0" dirty="0"/>
              <a:t>Seguridad:</a:t>
            </a:r>
          </a:p>
          <a:p>
            <a:pPr>
              <a:spcBef>
                <a:spcPts val="1200"/>
              </a:spcBef>
            </a:pPr>
            <a:br>
              <a:rPr lang="es-ES" noProof="0" dirty="0"/>
            </a:br>
            <a:r>
              <a:rPr lang="es-ES" noProof="0" dirty="0"/>
              <a:t>Los datos están protegidos porque solo tú, o las personas a quienes autorices, podéis acceder a ellos mediante credenciales de acceso, ya sea una contraseña o la autenticación en dos pasos.</a:t>
            </a:r>
            <a:endParaRPr lang="es-ES" sz="1400" noProof="0" dirty="0"/>
          </a:p>
        </p:txBody>
      </p:sp>
      <p:sp>
        <p:nvSpPr>
          <p:cNvPr id="26" name="col·laboratiu">
            <a:extLst>
              <a:ext uri="{FF2B5EF4-FFF2-40B4-BE49-F238E27FC236}">
                <a16:creationId xmlns:a16="http://schemas.microsoft.com/office/drawing/2014/main" id="{F80C5FFF-8351-4B5B-6593-4327A0C4D39E}"/>
              </a:ext>
            </a:extLst>
          </p:cNvPr>
          <p:cNvSpPr txBox="1"/>
          <p:nvPr/>
        </p:nvSpPr>
        <p:spPr>
          <a:xfrm>
            <a:off x="4629169" y="1544623"/>
            <a:ext cx="4213741" cy="2677656"/>
          </a:xfrm>
          <a:prstGeom prst="rect">
            <a:avLst/>
          </a:prstGeom>
          <a:noFill/>
        </p:spPr>
        <p:txBody>
          <a:bodyPr wrap="square">
            <a:spAutoFit/>
          </a:bodyPr>
          <a:lstStyle/>
          <a:p>
            <a:r>
              <a:rPr lang="es-ES" b="1" noProof="0" dirty="0"/>
              <a:t>Trabajo colaborativo:</a:t>
            </a:r>
          </a:p>
          <a:p>
            <a:br>
              <a:rPr lang="es-ES" noProof="0" dirty="0"/>
            </a:br>
            <a:endParaRPr lang="es-ES" noProof="0" dirty="0"/>
          </a:p>
          <a:p>
            <a:r>
              <a:rPr lang="es-ES" noProof="0" dirty="0"/>
              <a:t>El almacenamiento en la nube permite trabajar de forma síncrona. Esto significa que varias personas pueden editar un mismo documento al mismo tiempo y desde distintos lugares, utilizando cualquier dispositivo con conexión a Internet.</a:t>
            </a:r>
          </a:p>
          <a:p>
            <a:br>
              <a:rPr lang="es-ES" noProof="0" dirty="0"/>
            </a:br>
            <a:r>
              <a:rPr lang="es-ES" noProof="0" dirty="0"/>
              <a:t>Esto facilita el trabajo en equipo, especialmente cuando no se encuentran físicamente en el mismo lugar.</a:t>
            </a:r>
          </a:p>
        </p:txBody>
      </p:sp>
      <p:sp>
        <p:nvSpPr>
          <p:cNvPr id="27" name="sincronització">
            <a:extLst>
              <a:ext uri="{FF2B5EF4-FFF2-40B4-BE49-F238E27FC236}">
                <a16:creationId xmlns:a16="http://schemas.microsoft.com/office/drawing/2014/main" id="{45CCB7B3-30F8-7F97-326E-91F6F8D9B990}"/>
              </a:ext>
            </a:extLst>
          </p:cNvPr>
          <p:cNvSpPr txBox="1"/>
          <p:nvPr/>
        </p:nvSpPr>
        <p:spPr>
          <a:xfrm>
            <a:off x="4637960" y="1733976"/>
            <a:ext cx="4204949" cy="2554545"/>
          </a:xfrm>
          <a:prstGeom prst="rect">
            <a:avLst/>
          </a:prstGeom>
          <a:noFill/>
        </p:spPr>
        <p:txBody>
          <a:bodyPr wrap="square">
            <a:spAutoFit/>
          </a:bodyPr>
          <a:lstStyle/>
          <a:p>
            <a:pPr>
              <a:spcBef>
                <a:spcPts val="1200"/>
              </a:spcBef>
            </a:pPr>
            <a:r>
              <a:rPr lang="es-ES" b="1" noProof="0" dirty="0"/>
              <a:t>Sincronización automática:</a:t>
            </a:r>
          </a:p>
          <a:p>
            <a:pPr>
              <a:spcBef>
                <a:spcPts val="1200"/>
              </a:spcBef>
            </a:pPr>
            <a:br>
              <a:rPr lang="es-ES" noProof="0" dirty="0"/>
            </a:br>
            <a:r>
              <a:rPr lang="es-ES" noProof="0" dirty="0"/>
              <a:t>Otra ventaja es que puedes trabajar siempre con la última versión del documento. Cada vez que realizas un cambio, este se guarda automáticamente y se sincroniza con todos los demás dispositivos que estén conectados.</a:t>
            </a:r>
          </a:p>
          <a:p>
            <a:pPr>
              <a:spcBef>
                <a:spcPts val="1200"/>
              </a:spcBef>
            </a:pPr>
            <a:br>
              <a:rPr lang="es-ES" noProof="0" dirty="0"/>
            </a:br>
            <a:r>
              <a:rPr lang="es-ES" noProof="0" dirty="0"/>
              <a:t>De este modo, no tienes que preocuparte por tener diferentes versiones o por perder información.</a:t>
            </a:r>
            <a:endParaRPr lang="es-ES" sz="1400" noProof="0" dirty="0"/>
          </a:p>
        </p:txBody>
      </p:sp>
      <p:sp>
        <p:nvSpPr>
          <p:cNvPr id="28" name="estalvi">
            <a:extLst>
              <a:ext uri="{FF2B5EF4-FFF2-40B4-BE49-F238E27FC236}">
                <a16:creationId xmlns:a16="http://schemas.microsoft.com/office/drawing/2014/main" id="{DE483214-C5D5-8FC7-1F97-C0259561FD58}"/>
              </a:ext>
            </a:extLst>
          </p:cNvPr>
          <p:cNvSpPr txBox="1"/>
          <p:nvPr/>
        </p:nvSpPr>
        <p:spPr>
          <a:xfrm>
            <a:off x="4637960" y="1728847"/>
            <a:ext cx="4204949" cy="2339102"/>
          </a:xfrm>
          <a:prstGeom prst="rect">
            <a:avLst/>
          </a:prstGeom>
          <a:noFill/>
        </p:spPr>
        <p:txBody>
          <a:bodyPr wrap="square" anchor="ctr">
            <a:spAutoFit/>
          </a:bodyPr>
          <a:lstStyle/>
          <a:p>
            <a:pPr>
              <a:spcBef>
                <a:spcPts val="1200"/>
              </a:spcBef>
            </a:pPr>
            <a:r>
              <a:rPr lang="es-ES" b="1" noProof="0" dirty="0"/>
              <a:t>Ahorro de espacio en el dispositivo:</a:t>
            </a:r>
          </a:p>
          <a:p>
            <a:pPr>
              <a:spcBef>
                <a:spcPts val="1200"/>
              </a:spcBef>
            </a:pPr>
            <a:br>
              <a:rPr lang="es-ES" noProof="0" dirty="0"/>
            </a:br>
            <a:r>
              <a:rPr lang="es-ES" noProof="0" dirty="0"/>
              <a:t>Como los archivos están guardados en la nube, no ocupan espacio en el disco duro de tu ordenador o dispositivo.</a:t>
            </a:r>
          </a:p>
          <a:p>
            <a:pPr>
              <a:spcBef>
                <a:spcPts val="1200"/>
              </a:spcBef>
            </a:pPr>
            <a:br>
              <a:rPr lang="es-ES" noProof="0" dirty="0"/>
            </a:br>
            <a:r>
              <a:rPr lang="es-ES" noProof="0" dirty="0"/>
              <a:t>Esto es especialmente útil cuando tienes distintos documentos, vídeos o imágenes que ocupan mucho espacio.</a:t>
            </a:r>
          </a:p>
        </p:txBody>
      </p:sp>
      <p:sp useBgFill="1">
        <p:nvSpPr>
          <p:cNvPr id="29" name="blanc" descr="Quadre que serveix per a tapar informació dels botons ">
            <a:extLst>
              <a:ext uri="{FF2B5EF4-FFF2-40B4-BE49-F238E27FC236}">
                <a16:creationId xmlns:a16="http://schemas.microsoft.com/office/drawing/2014/main" id="{939AAD28-B368-3358-EB04-F3AA832E2E3D}"/>
              </a:ext>
            </a:extLst>
          </p:cNvPr>
          <p:cNvSpPr/>
          <p:nvPr/>
        </p:nvSpPr>
        <p:spPr>
          <a:xfrm>
            <a:off x="4698118" y="906161"/>
            <a:ext cx="4076649" cy="365809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noProof="0" dirty="0"/>
          </a:p>
        </p:txBody>
      </p:sp>
    </p:spTree>
    <p:extLst>
      <p:ext uri="{BB962C8B-B14F-4D97-AF65-F5344CB8AC3E}">
        <p14:creationId xmlns:p14="http://schemas.microsoft.com/office/powerpoint/2010/main" val="11052530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1" nodeType="click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par>
                                <p:cTn id="22" presetID="1" presetClass="exit"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29"/>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26"/>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25"/>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2"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xit" presetSubtype="0" fill="hold" grpId="2" nodeType="withEffect">
                                  <p:stCondLst>
                                    <p:cond delay="0"/>
                                  </p:stCondLst>
                                  <p:childTnLst>
                                    <p:set>
                                      <p:cBhvr>
                                        <p:cTn id="38" dur="1" fill="hold">
                                          <p:stCondLst>
                                            <p:cond delay="0"/>
                                          </p:stCondLst>
                                        </p:cTn>
                                        <p:tgtEl>
                                          <p:spTgt spid="28"/>
                                        </p:tgtEl>
                                        <p:attrNameLst>
                                          <p:attrName>style.visibility</p:attrName>
                                        </p:attrNameLst>
                                      </p:cBhvr>
                                      <p:to>
                                        <p:strVal val="hidden"/>
                                      </p:to>
                                    </p:set>
                                  </p:childTnLst>
                                </p:cTn>
                              </p:par>
                              <p:par>
                                <p:cTn id="39" presetID="1" presetClass="exit" presetSubtype="0" fill="hold" grpId="2" nodeType="withEffect">
                                  <p:stCondLst>
                                    <p:cond delay="0"/>
                                  </p:stCondLst>
                                  <p:childTnLst>
                                    <p:set>
                                      <p:cBhvr>
                                        <p:cTn id="40" dur="1" fill="hold">
                                          <p:stCondLst>
                                            <p:cond delay="0"/>
                                          </p:stCondLst>
                                        </p:cTn>
                                        <p:tgtEl>
                                          <p:spTgt spid="29"/>
                                        </p:tgtEl>
                                        <p:attrNameLst>
                                          <p:attrName>style.visibility</p:attrName>
                                        </p:attrNameLst>
                                      </p:cBhvr>
                                      <p:to>
                                        <p:strVal val="hidden"/>
                                      </p:to>
                                    </p:set>
                                  </p:childTnLst>
                                </p:cTn>
                              </p:par>
                              <p:par>
                                <p:cTn id="41" presetID="1" presetClass="exit" presetSubtype="0" fill="hold" grpId="2" nodeType="withEffect">
                                  <p:stCondLst>
                                    <p:cond delay="0"/>
                                  </p:stCondLst>
                                  <p:childTnLst>
                                    <p:set>
                                      <p:cBhvr>
                                        <p:cTn id="42" dur="1" fill="hold">
                                          <p:stCondLst>
                                            <p:cond delay="0"/>
                                          </p:stCondLst>
                                        </p:cTn>
                                        <p:tgtEl>
                                          <p:spTgt spid="27"/>
                                        </p:tgtEl>
                                        <p:attrNameLst>
                                          <p:attrName>style.visibility</p:attrName>
                                        </p:attrNameLst>
                                      </p:cBhvr>
                                      <p:to>
                                        <p:strVal val="hidden"/>
                                      </p:to>
                                    </p:set>
                                  </p:childTnLst>
                                </p:cTn>
                              </p:par>
                              <p:par>
                                <p:cTn id="43" presetID="1" presetClass="exit" presetSubtype="0" fill="hold" grpId="2" nodeType="withEffect">
                                  <p:stCondLst>
                                    <p:cond delay="0"/>
                                  </p:stCondLst>
                                  <p:childTnLst>
                                    <p:set>
                                      <p:cBhvr>
                                        <p:cTn id="44" dur="1" fill="hold">
                                          <p:stCondLst>
                                            <p:cond delay="0"/>
                                          </p:stCondLst>
                                        </p:cTn>
                                        <p:tgtEl>
                                          <p:spTgt spid="25"/>
                                        </p:tgtEl>
                                        <p:attrNameLst>
                                          <p:attrName>style.visibility</p:attrName>
                                        </p:attrNameLst>
                                      </p:cBhvr>
                                      <p:to>
                                        <p:strVal val="hidden"/>
                                      </p:to>
                                    </p:set>
                                  </p:childTnLst>
                                </p:cTn>
                              </p:par>
                              <p:par>
                                <p:cTn id="45" presetID="1" presetClass="exit" presetSubtype="0" fill="hold" grpId="2" nodeType="withEffect">
                                  <p:stCondLst>
                                    <p:cond delay="0"/>
                                  </p:stCondLst>
                                  <p:childTnLst>
                                    <p:set>
                                      <p:cBhvr>
                                        <p:cTn id="46"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47" restart="whenNotActive" fill="hold" evtFilter="cancelBubble" nodeType="interactiveSeq">
                <p:stCondLst>
                  <p:cond evt="onClick" delay="0">
                    <p:tgtEl>
                      <p:spTgt spid="20"/>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3" nodeType="clickEffect">
                                  <p:stCondLst>
                                    <p:cond delay="0"/>
                                  </p:stCondLst>
                                  <p:childTnLst>
                                    <p:set>
                                      <p:cBhvr>
                                        <p:cTn id="51" dur="1" fill="hold">
                                          <p:stCondLst>
                                            <p:cond delay="0"/>
                                          </p:stCondLst>
                                        </p:cTn>
                                        <p:tgtEl>
                                          <p:spTgt spid="25"/>
                                        </p:tgtEl>
                                        <p:attrNameLst>
                                          <p:attrName>style.visibility</p:attrName>
                                        </p:attrNameLst>
                                      </p:cBhvr>
                                      <p:to>
                                        <p:strVal val="visible"/>
                                      </p:to>
                                    </p:set>
                                  </p:childTnLst>
                                </p:cTn>
                              </p:par>
                              <p:par>
                                <p:cTn id="52" presetID="1" presetClass="exit" presetSubtype="0" fill="hold" grpId="3" nodeType="withEffect">
                                  <p:stCondLst>
                                    <p:cond delay="0"/>
                                  </p:stCondLst>
                                  <p:childTnLst>
                                    <p:set>
                                      <p:cBhvr>
                                        <p:cTn id="53" dur="1" fill="hold">
                                          <p:stCondLst>
                                            <p:cond delay="0"/>
                                          </p:stCondLst>
                                        </p:cTn>
                                        <p:tgtEl>
                                          <p:spTgt spid="28"/>
                                        </p:tgtEl>
                                        <p:attrNameLst>
                                          <p:attrName>style.visibility</p:attrName>
                                        </p:attrNameLst>
                                      </p:cBhvr>
                                      <p:to>
                                        <p:strVal val="hidden"/>
                                      </p:to>
                                    </p:set>
                                  </p:childTnLst>
                                </p:cTn>
                              </p:par>
                              <p:par>
                                <p:cTn id="54" presetID="1" presetClass="exit" presetSubtype="0" fill="hold" grpId="3" nodeType="withEffect">
                                  <p:stCondLst>
                                    <p:cond delay="0"/>
                                  </p:stCondLst>
                                  <p:childTnLst>
                                    <p:set>
                                      <p:cBhvr>
                                        <p:cTn id="55" dur="1" fill="hold">
                                          <p:stCondLst>
                                            <p:cond delay="0"/>
                                          </p:stCondLst>
                                        </p:cTn>
                                        <p:tgtEl>
                                          <p:spTgt spid="29"/>
                                        </p:tgtEl>
                                        <p:attrNameLst>
                                          <p:attrName>style.visibility</p:attrName>
                                        </p:attrNameLst>
                                      </p:cBhvr>
                                      <p:to>
                                        <p:strVal val="hidden"/>
                                      </p:to>
                                    </p:set>
                                  </p:childTnLst>
                                </p:cTn>
                              </p:par>
                              <p:par>
                                <p:cTn id="56" presetID="1" presetClass="exit" presetSubtype="0" fill="hold" grpId="3" nodeType="withEffect">
                                  <p:stCondLst>
                                    <p:cond delay="0"/>
                                  </p:stCondLst>
                                  <p:childTnLst>
                                    <p:set>
                                      <p:cBhvr>
                                        <p:cTn id="57" dur="1" fill="hold">
                                          <p:stCondLst>
                                            <p:cond delay="0"/>
                                          </p:stCondLst>
                                        </p:cTn>
                                        <p:tgtEl>
                                          <p:spTgt spid="27"/>
                                        </p:tgtEl>
                                        <p:attrNameLst>
                                          <p:attrName>style.visibility</p:attrName>
                                        </p:attrNameLst>
                                      </p:cBhvr>
                                      <p:to>
                                        <p:strVal val="hidden"/>
                                      </p:to>
                                    </p:set>
                                  </p:childTnLst>
                                </p:cTn>
                              </p:par>
                              <p:par>
                                <p:cTn id="58" presetID="1" presetClass="exit" presetSubtype="0" fill="hold" grpId="3" nodeType="withEffect">
                                  <p:stCondLst>
                                    <p:cond delay="0"/>
                                  </p:stCondLst>
                                  <p:childTnLst>
                                    <p:set>
                                      <p:cBhvr>
                                        <p:cTn id="59" dur="1" fill="hold">
                                          <p:stCondLst>
                                            <p:cond delay="0"/>
                                          </p:stCondLst>
                                        </p:cTn>
                                        <p:tgtEl>
                                          <p:spTgt spid="26"/>
                                        </p:tgtEl>
                                        <p:attrNameLst>
                                          <p:attrName>style.visibility</p:attrName>
                                        </p:attrNameLst>
                                      </p:cBhvr>
                                      <p:to>
                                        <p:strVal val="hidden"/>
                                      </p:to>
                                    </p:set>
                                  </p:childTnLst>
                                </p:cTn>
                              </p:par>
                              <p:par>
                                <p:cTn id="60" presetID="1" presetClass="exit" presetSubtype="0" fill="hold" grpId="3" nodeType="withEffect">
                                  <p:stCondLst>
                                    <p:cond delay="0"/>
                                  </p:stCondLst>
                                  <p:childTnLst>
                                    <p:set>
                                      <p:cBhvr>
                                        <p:cTn id="61"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1" presetClass="entr" presetSubtype="0" fill="hold" grpId="4"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par>
                                <p:cTn id="67" presetID="1" presetClass="exit" presetSubtype="0" fill="hold" grpId="4" nodeType="withEffect">
                                  <p:stCondLst>
                                    <p:cond delay="0"/>
                                  </p:stCondLst>
                                  <p:childTnLst>
                                    <p:set>
                                      <p:cBhvr>
                                        <p:cTn id="68" dur="1" fill="hold">
                                          <p:stCondLst>
                                            <p:cond delay="0"/>
                                          </p:stCondLst>
                                        </p:cTn>
                                        <p:tgtEl>
                                          <p:spTgt spid="28"/>
                                        </p:tgtEl>
                                        <p:attrNameLst>
                                          <p:attrName>style.visibility</p:attrName>
                                        </p:attrNameLst>
                                      </p:cBhvr>
                                      <p:to>
                                        <p:strVal val="hidden"/>
                                      </p:to>
                                    </p:set>
                                  </p:childTnLst>
                                </p:cTn>
                              </p:par>
                              <p:par>
                                <p:cTn id="69" presetID="1" presetClass="exit" presetSubtype="0" fill="hold" grpId="4" nodeType="withEffect">
                                  <p:stCondLst>
                                    <p:cond delay="0"/>
                                  </p:stCondLst>
                                  <p:childTnLst>
                                    <p:set>
                                      <p:cBhvr>
                                        <p:cTn id="70" dur="1" fill="hold">
                                          <p:stCondLst>
                                            <p:cond delay="0"/>
                                          </p:stCondLst>
                                        </p:cTn>
                                        <p:tgtEl>
                                          <p:spTgt spid="29"/>
                                        </p:tgtEl>
                                        <p:attrNameLst>
                                          <p:attrName>style.visibility</p:attrName>
                                        </p:attrNameLst>
                                      </p:cBhvr>
                                      <p:to>
                                        <p:strVal val="hidden"/>
                                      </p:to>
                                    </p:set>
                                  </p:childTnLst>
                                </p:cTn>
                              </p:par>
                              <p:par>
                                <p:cTn id="71" presetID="1" presetClass="exit" presetSubtype="0" fill="hold" grpId="4" nodeType="withEffect">
                                  <p:stCondLst>
                                    <p:cond delay="0"/>
                                  </p:stCondLst>
                                  <p:childTnLst>
                                    <p:set>
                                      <p:cBhvr>
                                        <p:cTn id="72" dur="1" fill="hold">
                                          <p:stCondLst>
                                            <p:cond delay="0"/>
                                          </p:stCondLst>
                                        </p:cTn>
                                        <p:tgtEl>
                                          <p:spTgt spid="27"/>
                                        </p:tgtEl>
                                        <p:attrNameLst>
                                          <p:attrName>style.visibility</p:attrName>
                                        </p:attrNameLst>
                                      </p:cBhvr>
                                      <p:to>
                                        <p:strVal val="hidden"/>
                                      </p:to>
                                    </p:set>
                                  </p:childTnLst>
                                </p:cTn>
                              </p:par>
                              <p:par>
                                <p:cTn id="73" presetID="1" presetClass="exit" presetSubtype="0" fill="hold" grpId="4" nodeType="withEffect">
                                  <p:stCondLst>
                                    <p:cond delay="0"/>
                                  </p:stCondLst>
                                  <p:childTnLst>
                                    <p:set>
                                      <p:cBhvr>
                                        <p:cTn id="74" dur="1" fill="hold">
                                          <p:stCondLst>
                                            <p:cond delay="0"/>
                                          </p:stCondLst>
                                        </p:cTn>
                                        <p:tgtEl>
                                          <p:spTgt spid="26"/>
                                        </p:tgtEl>
                                        <p:attrNameLst>
                                          <p:attrName>style.visibility</p:attrName>
                                        </p:attrNameLst>
                                      </p:cBhvr>
                                      <p:to>
                                        <p:strVal val="hidden"/>
                                      </p:to>
                                    </p:set>
                                  </p:childTnLst>
                                </p:cTn>
                              </p:par>
                              <p:par>
                                <p:cTn id="75" presetID="1" presetClass="exit" presetSubtype="0" fill="hold" grpId="4" nodeType="withEffect">
                                  <p:stCondLst>
                                    <p:cond delay="0"/>
                                  </p:stCondLst>
                                  <p:childTnLst>
                                    <p:set>
                                      <p:cBhvr>
                                        <p:cTn id="76"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24" grpId="0"/>
      <p:bldP spid="24" grpId="1"/>
      <p:bldP spid="24" grpId="2"/>
      <p:bldP spid="24" grpId="3"/>
      <p:bldP spid="24" grpId="4"/>
      <p:bldP spid="25" grpId="0"/>
      <p:bldP spid="25" grpId="1"/>
      <p:bldP spid="25" grpId="2"/>
      <p:bldP spid="25" grpId="3"/>
      <p:bldP spid="25" grpId="4"/>
      <p:bldP spid="26" grpId="0"/>
      <p:bldP spid="26" grpId="1"/>
      <p:bldP spid="26" grpId="2"/>
      <p:bldP spid="26" grpId="3"/>
      <p:bldP spid="26" grpId="4"/>
      <p:bldP spid="27" grpId="0"/>
      <p:bldP spid="27" grpId="1"/>
      <p:bldP spid="27" grpId="2"/>
      <p:bldP spid="27" grpId="3"/>
      <p:bldP spid="27" grpId="4"/>
      <p:bldP spid="28" grpId="0"/>
      <p:bldP spid="28" grpId="1"/>
      <p:bldP spid="28" grpId="2"/>
      <p:bldP spid="28" grpId="3"/>
      <p:bldP spid="28" grpId="4"/>
      <p:bldP spid="29" grpId="0" animBg="1"/>
      <p:bldP spid="29" grpId="1" animBg="1"/>
      <p:bldP spid="29" grpId="2" animBg="1"/>
      <p:bldP spid="29" grpId="3" animBg="1"/>
      <p:bldP spid="29" grpId="4" animBg="1"/>
    </p:bldLst>
  </p:timing>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Disseny personalitzat">
  <a:themeElements>
    <a:clrScheme name="Ofici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ici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ici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4_Diseño personalizado">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Mountain Backgrounds by Slidesgo">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1A3EBAA0E76A7F4697EFC2E329EC6DEF" ma:contentTypeVersion="11" ma:contentTypeDescription="Crear nuevo documento." ma:contentTypeScope="" ma:versionID="825a64e65d24ecb118cbf7f03824c9f9">
  <xsd:schema xmlns:xsd="http://www.w3.org/2001/XMLSchema" xmlns:xs="http://www.w3.org/2001/XMLSchema" xmlns:p="http://schemas.microsoft.com/office/2006/metadata/properties" xmlns:ns2="29c9a258-4036-4d30-8d39-597f3b6710c5" xmlns:ns3="473a82ad-1a71-400e-8db0-13bb899aeda5" targetNamespace="http://schemas.microsoft.com/office/2006/metadata/properties" ma:root="true" ma:fieldsID="bca46f5d8d16977e6d8bac0b2fccdd0e" ns2:_="" ns3:_="">
    <xsd:import namespace="29c9a258-4036-4d30-8d39-597f3b6710c5"/>
    <xsd:import namespace="473a82ad-1a71-400e-8db0-13bb899aeda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c9a258-4036-4d30-8d39-597f3b6710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994731f5-2010-47fd-ad3f-110a994d85a1"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3a82ad-1a71-400e-8db0-13bb899aeda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68feff1-a0d0-44a4-b1da-13630378c3ee}" ma:internalName="TaxCatchAll" ma:showField="CatchAllData" ma:web="473a82ad-1a71-400e-8db0-13bb899aed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c9a258-4036-4d30-8d39-597f3b6710c5">
      <Terms xmlns="http://schemas.microsoft.com/office/infopath/2007/PartnerControls"/>
    </lcf76f155ced4ddcb4097134ff3c332f>
    <TaxCatchAll xmlns="473a82ad-1a71-400e-8db0-13bb899aeda5" xsi:nil="true"/>
  </documentManagement>
</p:properties>
</file>

<file path=customXml/itemProps1.xml><?xml version="1.0" encoding="utf-8"?>
<ds:datastoreItem xmlns:ds="http://schemas.openxmlformats.org/officeDocument/2006/customXml" ds:itemID="{02CA223D-24F4-4A2D-B84A-347A2E3F4FF5}">
  <ds:schemaRefs>
    <ds:schemaRef ds:uri="http://schemas.microsoft.com/sharepoint/v3/contenttype/forms"/>
  </ds:schemaRefs>
</ds:datastoreItem>
</file>

<file path=customXml/itemProps2.xml><?xml version="1.0" encoding="utf-8"?>
<ds:datastoreItem xmlns:ds="http://schemas.openxmlformats.org/officeDocument/2006/customXml" ds:itemID="{AAD5ABE9-09E0-4EDA-B94D-98BF29193555}"/>
</file>

<file path=customXml/itemProps3.xml><?xml version="1.0" encoding="utf-8"?>
<ds:datastoreItem xmlns:ds="http://schemas.openxmlformats.org/officeDocument/2006/customXml" ds:itemID="{6D5945B3-E2C8-4CDD-872F-DEF0F986ACE1}">
  <ds:schemaRefs>
    <ds:schemaRef ds:uri="http://schemas.openxmlformats.org/package/2006/metadata/core-properties"/>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29c9a258-4036-4d30-8d39-597f3b6710c5"/>
    <ds:schemaRef ds:uri="473a82ad-1a71-400e-8db0-13bb899aeda5"/>
    <ds:schemaRef ds:uri="http://schemas.microsoft.com/office/2006/metadata/properties"/>
    <ds:schemaRef ds:uri="http://purl.org/dc/dcmitype/"/>
  </ds:schemaRefs>
</ds:datastoreItem>
</file>

<file path=docMetadata/LabelInfo.xml><?xml version="1.0" encoding="utf-8"?>
<clbl:labelList xmlns:clbl="http://schemas.microsoft.com/office/2020/mipLabelMetadata">
  <clbl:label id="{607c4c23-f5d2-498a-aa14-24316acbbb93}" enabled="0" method="" siteId="{607c4c23-f5d2-498a-aa14-24316acbbb93}" removed="1"/>
</clbl:labelList>
</file>

<file path=docProps/app.xml><?xml version="1.0" encoding="utf-8"?>
<Properties xmlns="http://schemas.openxmlformats.org/officeDocument/2006/extended-properties" xmlns:vt="http://schemas.openxmlformats.org/officeDocument/2006/docPropsVTypes">
  <TotalTime>52</TotalTime>
  <Words>1603</Words>
  <Application>Microsoft Office PowerPoint</Application>
  <PresentationFormat>On-screen Show (16:9)</PresentationFormat>
  <Paragraphs>145</Paragraphs>
  <Slides>16</Slides>
  <Notes>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16</vt:i4>
      </vt:variant>
    </vt:vector>
  </HeadingPairs>
  <TitlesOfParts>
    <vt:vector size="28" baseType="lpstr">
      <vt:lpstr>Calibri</vt:lpstr>
      <vt:lpstr>Arial</vt:lpstr>
      <vt:lpstr>Bebas Neue</vt:lpstr>
      <vt:lpstr>Darker Grotesque Medium</vt:lpstr>
      <vt:lpstr>Arial Black</vt:lpstr>
      <vt:lpstr>Aptos</vt:lpstr>
      <vt:lpstr>Wingdings</vt:lpstr>
      <vt:lpstr>Century Gothic</vt:lpstr>
      <vt:lpstr>Diseño personalizado</vt:lpstr>
      <vt:lpstr>Disseny personalitzat</vt:lpstr>
      <vt:lpstr>4_Diseño personalizado</vt:lpstr>
      <vt:lpstr>Mountain Backgrounds by Slidesgo</vt:lpstr>
      <vt:lpstr>Os damos la bienvenida a un nuevo mundo en la nube con Microsoft 365</vt:lpstr>
      <vt:lpstr>Índice de contenidos</vt:lpstr>
      <vt:lpstr>PowerPoint Presentation</vt:lpstr>
      <vt:lpstr>PowerPoint Presentation</vt:lpstr>
      <vt:lpstr>Objetivos</vt:lpstr>
      <vt:lpstr>¿Qué es Microsoft 365?</vt:lpstr>
      <vt:lpstr>Cambios en Microsoft 365</vt:lpstr>
      <vt:lpstr>¿Qué es el almacenamiento?</vt:lpstr>
      <vt:lpstr>Almacenamiento en la nube</vt:lpstr>
      <vt:lpstr>Almacenamiento en la nube</vt:lpstr>
      <vt:lpstr>Almacenamiento en la nube</vt:lpstr>
      <vt:lpstr>Recomendaciones de trabajo en la nube</vt:lpstr>
      <vt:lpstr>Recomendaciones y buenas prácticas</vt:lpstr>
      <vt:lpstr>He aprendido...</vt:lpstr>
      <vt:lpstr>Seguridad y ventajas de trabajar en la nube</vt:lpstr>
      <vt:lpstr>Cada cima alcanzada abre paso a un nuevo horizonte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Palacios, Andrea</dc:creator>
  <cp:lastModifiedBy>Liguori, Romina</cp:lastModifiedBy>
  <cp:revision>1</cp:revision>
  <dcterms:modified xsi:type="dcterms:W3CDTF">2025-09-26T11:28:32Z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0x0101001A3EBAA0E76A7F4697EFC2E329EC6DEF</vt:lpwstr>
  </property>
  <property fmtid="{D5CDD505-2E9C-101B-9397-08002B2CF9AE}" pid="3" name="MediaServiceImageTags">
    <vt:lpwstr/>
  </property>
</Properties>
</file>