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AC8C0-1485-40F9-B6D7-ED3277AAE488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98F6-C357-4DF7-AAA1-8172AA702C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59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5F34D-8B91-4F09-B19B-7BFC55DD97C1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7C4A-2AB1-4984-87E5-37FC1C5E30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549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8732" t="16909" r="17961" b="6253"/>
          <a:stretch/>
        </p:blipFill>
        <p:spPr>
          <a:xfrm>
            <a:off x="1410789" y="269966"/>
            <a:ext cx="9507420" cy="6490974"/>
          </a:xfrm>
          <a:prstGeom prst="rect">
            <a:avLst/>
          </a:prstGeom>
        </p:spPr>
      </p:pic>
      <p:sp>
        <p:nvSpPr>
          <p:cNvPr id="3" name="Llamada ovalada 2"/>
          <p:cNvSpPr/>
          <p:nvPr/>
        </p:nvSpPr>
        <p:spPr>
          <a:xfrm>
            <a:off x="6740434" y="661852"/>
            <a:ext cx="4014651" cy="1672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7480663" y="913099"/>
            <a:ext cx="27780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Anotar preferentemente los cursos realizados los últimos 5 años o aquellos anteriores pero de gran relevancia para la metodología AICLE.</a:t>
            </a:r>
            <a:endParaRPr lang="es-ES" sz="14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3413760" y="3549802"/>
            <a:ext cx="1506582" cy="1736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413760" y="3631474"/>
            <a:ext cx="1506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Tutor 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Apoyo 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Colaborador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C1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/>
              <a:t>Profesor/a de idioma</a:t>
            </a:r>
            <a:endParaRPr lang="es-ES" sz="16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3987942" y="5167475"/>
            <a:ext cx="1506582" cy="1736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167051" y="5282806"/>
            <a:ext cx="1410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 smtClean="0"/>
              <a:t>Interino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293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18234" t="16402" r="19154" b="9304"/>
          <a:stretch/>
        </p:blipFill>
        <p:spPr>
          <a:xfrm>
            <a:off x="682387" y="70440"/>
            <a:ext cx="10019163" cy="6687403"/>
          </a:xfrm>
          <a:prstGeom prst="rect">
            <a:avLst/>
          </a:prstGeom>
        </p:spPr>
      </p:pic>
      <p:sp>
        <p:nvSpPr>
          <p:cNvPr id="3" name="Llamada ovalada 2"/>
          <p:cNvSpPr/>
          <p:nvPr/>
        </p:nvSpPr>
        <p:spPr>
          <a:xfrm>
            <a:off x="2470355" y="4601497"/>
            <a:ext cx="2721077" cy="1179871"/>
          </a:xfrm>
          <a:prstGeom prst="wedgeEllipseCallout">
            <a:avLst>
              <a:gd name="adj1" fmla="val -77744"/>
              <a:gd name="adj2" fmla="val -43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2662084" y="4751890"/>
            <a:ext cx="244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Seleccionar los bloques en los que se trabaja en lengua extranjera. </a:t>
            </a:r>
            <a:endParaRPr lang="es-ES" sz="1400" dirty="0"/>
          </a:p>
        </p:txBody>
      </p:sp>
      <p:sp>
        <p:nvSpPr>
          <p:cNvPr id="5" name="Llamada rectangular redondeada 4"/>
          <p:cNvSpPr/>
          <p:nvPr/>
        </p:nvSpPr>
        <p:spPr>
          <a:xfrm>
            <a:off x="3554361" y="132735"/>
            <a:ext cx="3635478" cy="1061884"/>
          </a:xfrm>
          <a:prstGeom prst="wedgeRoundRectCallout">
            <a:avLst>
              <a:gd name="adj1" fmla="val -10894"/>
              <a:gd name="adj2" fmla="val 618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886200" y="186623"/>
            <a:ext cx="3222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 deben poner los minutos que la C1 está en el aula compartiendo o desdoblando. Contabilizan dentro de “MINUTOS semanales”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7238014" y="2704176"/>
            <a:ext cx="2580967" cy="11189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7400618" y="2755796"/>
            <a:ext cx="24851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Asistir obra de teatro       90’    0,20%      </a:t>
            </a:r>
          </a:p>
          <a:p>
            <a:r>
              <a:rPr lang="es-ES" sz="1200" dirty="0" smtClean="0"/>
              <a:t>Cuentacuentos                  60’    0,13%</a:t>
            </a:r>
          </a:p>
          <a:p>
            <a:r>
              <a:rPr lang="es-ES" sz="1200" dirty="0" smtClean="0"/>
              <a:t>Halloween                        180’    0,40%</a:t>
            </a:r>
          </a:p>
          <a:p>
            <a:r>
              <a:rPr lang="es-ES" sz="1200" dirty="0" smtClean="0"/>
              <a:t>Talleres en L.E.                 120’    0,26%</a:t>
            </a:r>
          </a:p>
          <a:p>
            <a:r>
              <a:rPr lang="es-ES" sz="1200" dirty="0"/>
              <a:t> </a:t>
            </a:r>
            <a:r>
              <a:rPr lang="es-ES" sz="1200" dirty="0" smtClean="0"/>
              <a:t>    ….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8269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8125" t="17592" r="18020" b="26552"/>
          <a:stretch/>
        </p:blipFill>
        <p:spPr>
          <a:xfrm>
            <a:off x="1143000" y="167970"/>
            <a:ext cx="10348784" cy="509192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23784" y="3830595"/>
            <a:ext cx="3665838" cy="9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803189" y="3826476"/>
            <a:ext cx="3665838" cy="9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24930" y="3826476"/>
            <a:ext cx="376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466336" y="5494638"/>
            <a:ext cx="939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TOTAL ETAPA: _______ % DEL CUAL ______ % ATENDIDO POR EL PROFESOR C1 COMPETENCIA ORAL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0421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400" y="180622"/>
            <a:ext cx="11040533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95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126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13</cp:revision>
  <dcterms:created xsi:type="dcterms:W3CDTF">2019-03-07T13:19:45Z</dcterms:created>
  <dcterms:modified xsi:type="dcterms:W3CDTF">2019-05-06T07:17:49Z</dcterms:modified>
</cp:coreProperties>
</file>